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56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_rels/notesSlide24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78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79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6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10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117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105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11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106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114.xml.rels" ContentType="application/vnd.openxmlformats-package.relationships+xml"/>
  <Override PartName="/ppt/notesSlides/_rels/notesSlide107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104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9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11.xml.rels" ContentType="application/vnd.openxmlformats-package.relationships+xml"/>
  <Override PartName="/ppt/notesSlides/_rels/notesSlide92.xml.rels" ContentType="application/vnd.openxmlformats-package.relationships+xml"/>
  <Override PartName="/ppt/notesSlides/_rels/notesSlide101.xml.rels" ContentType="application/vnd.openxmlformats-package.relationships+xml"/>
  <Override PartName="/ppt/notesSlides/_rels/notesSlide88.xml.rels" ContentType="application/vnd.openxmlformats-package.relationships+xml"/>
  <Override PartName="/ppt/notesSlides/_rels/notesSlide100.xml.rels" ContentType="application/vnd.openxmlformats-package.relationships+xml"/>
  <Override PartName="/ppt/notesSlides/_rels/notesSlide91.xml.rels" ContentType="application/vnd.openxmlformats-package.relationships+xml"/>
  <Override PartName="/ppt/notesSlides/_rels/notesSlide87.xml.rels" ContentType="application/vnd.openxmlformats-package.relationships+xml"/>
  <Override PartName="/ppt/notesSlides/_rels/notesSlide115.xml.rels" ContentType="application/vnd.openxmlformats-package.relationships+xml"/>
  <Override PartName="/ppt/notesSlides/_rels/notesSlide108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68.xml.rels" ContentType="application/vnd.openxmlformats-package.relationships+xml"/>
  <Override PartName="/ppt/notesSlides/_rels/notesSlide75.xml.rels" ContentType="application/vnd.openxmlformats-package.relationships+xml"/>
  <Override PartName="/ppt/notesSlides/_rels/notesSlide116.xml.rels" ContentType="application/vnd.openxmlformats-package.relationships+xml"/>
  <Override PartName="/ppt/notesSlides/_rels/notesSlide109.xml.rels" ContentType="application/vnd.openxmlformats-package.relationships+xml"/>
  <Override PartName="/ppt/notesSlides/_rels/notesSlide97.xml.rels" ContentType="application/vnd.openxmlformats-package.relationships+xml"/>
  <Override PartName="/ppt/notesSlides/_rels/notesSlide103.xml.rels" ContentType="application/vnd.openxmlformats-package.relationships+xml"/>
  <Override PartName="/ppt/notesSlides/_rels/notesSlide9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72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81.xml.rels" ContentType="application/vnd.openxmlformats-package.relationships+xml"/>
  <Override PartName="/ppt/notesSlides/_rels/notesSlide77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70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69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74.xml.rels" ContentType="application/vnd.openxmlformats-package.relationships+xml"/>
  <Override PartName="/ppt/notesSlides/_rels/notesSlide8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71.xml.rels" ContentType="application/vnd.openxmlformats-package.relationships+xml"/>
  <Override PartName="/ppt/notesSlides/_rels/notesSlide76.xml.rels" ContentType="application/vnd.openxmlformats-package.relationships+xml"/>
  <Override PartName="/ppt/notesSlides/_rels/notesSlide80.xml.rels" ContentType="application/vnd.openxmlformats-package.relationships+xml"/>
  <Override PartName="/ppt/notesSlides/_rels/notesSlide95.xml.rels" ContentType="application/vnd.openxmlformats-package.relationships+xml"/>
  <Override PartName="/ppt/notesSlides/_rels/notesSlide6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84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99.xml.rels" ContentType="application/vnd.openxmlformats-package.relationships+xml"/>
  <Override PartName="/ppt/notesSlides/_rels/notesSlide11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5.xml.rels" ContentType="application/vnd.openxmlformats-package.relationships+xml"/>
  <Override PartName="/ppt/notesSlides/_rels/notesSlide6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73.xml.rels" ContentType="application/vnd.openxmlformats-package.relationships+xml"/>
  <Override PartName="/ppt/notesSlides/_rels/notesSlide82.xml.rels" ContentType="application/vnd.openxmlformats-package.relationships+xml"/>
  <Override PartName="/ppt/notesSlides/_rels/notesSlide66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86.xml.rels" ContentType="application/vnd.openxmlformats-package.relationships+xml"/>
  <Override PartName="/ppt/notesSlides/_rels/notesSlide90.xml.rels" ContentType="application/vnd.openxmlformats-package.relationships+xml"/>
  <Override PartName="/ppt/notesSlides/_rels/notesSlide89.xml.rels" ContentType="application/vnd.openxmlformats-package.relationships+xml"/>
  <Override PartName="/ppt/notesSlides/_rels/notesSlide93.xml.rels" ContentType="application/vnd.openxmlformats-package.relationships+xml"/>
  <Override PartName="/ppt/notesSlides/_rels/notesSlide102.xml.rels" ContentType="application/vnd.openxmlformats-package.relationships+xml"/>
  <Override PartName="/ppt/notesSlides/notesSlide114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5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media/image29.png" ContentType="image/png"/>
  <Override PartName="/ppt/media/image23.png" ContentType="image/png"/>
  <Override PartName="/ppt/media/image22.wmf" ContentType="image/x-wmf"/>
  <Override PartName="/ppt/media/image19.png" ContentType="image/png"/>
  <Override PartName="/ppt/media/image20.png" ContentType="image/png"/>
  <Override PartName="/ppt/media/image18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36.png" ContentType="image/png"/>
  <Override PartName="/ppt/media/image40.png" ContentType="image/png"/>
  <Override PartName="/ppt/media/image42.png" ContentType="image/png"/>
  <Override PartName="/ppt/media/image45.png" ContentType="image/png"/>
  <Override PartName="/ppt/media/image44.png" ContentType="image/png"/>
  <Override PartName="/ppt/media/media50.mp4" ContentType="video/mp4"/>
  <Override PartName="/ppt/media/image46.png" ContentType="image/png"/>
  <Override PartName="/ppt/media/image51.png" ContentType="image/png"/>
  <Override PartName="/ppt/media/media52.mp4" ContentType="video/mp4"/>
  <Override PartName="/ppt/media/image11.png" ContentType="image/png"/>
  <Override PartName="/ppt/media/image48.png" ContentType="image/png"/>
  <Override PartName="/ppt/media/image13.png" ContentType="image/png"/>
  <Override PartName="/ppt/media/image41.png" ContentType="image/png"/>
  <Override PartName="/ppt/media/image53.png" ContentType="image/png"/>
  <Override PartName="/ppt/media/image43.png" ContentType="image/png"/>
  <Override PartName="/ppt/media/image55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media8.mp4" ContentType="video/mp4"/>
  <Override PartName="/ppt/media/image21.png" ContentType="image/png"/>
  <Override PartName="/ppt/media/media54.mp4" ContentType="video/mp4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38.png" ContentType="image/png"/>
  <Override PartName="/ppt/media/media6.mp4" ContentType="video/mp4"/>
  <Override PartName="/ppt/media/image17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27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64.xml.rels" ContentType="application/vnd.openxmlformats-package.relationships+xml"/>
  <Override PartName="/ppt/slides/_rels/slide62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96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91.xml.rels" ContentType="application/vnd.openxmlformats-package.relationships+xml"/>
  <Override PartName="/ppt/slides/_rels/slide99.xml.rels" ContentType="application/vnd.openxmlformats-package.relationships+xml"/>
  <Override PartName="/ppt/slides/_rels/slide50.xml.rels" ContentType="application/vnd.openxmlformats-package.relationships+xml"/>
  <Override PartName="/ppt/slides/_rels/slide106.xml.rels" ContentType="application/vnd.openxmlformats-package.relationships+xml"/>
  <Override PartName="/ppt/slides/_rels/slide76.xml.rels" ContentType="application/vnd.openxmlformats-package.relationships+xml"/>
  <Override PartName="/ppt/slides/_rels/slide113.xml.rels" ContentType="application/vnd.openxmlformats-package.relationships+xml"/>
  <Override PartName="/ppt/slides/_rels/slide112.xml.rels" ContentType="application/vnd.openxmlformats-package.relationships+xml"/>
  <Override PartName="/ppt/slides/_rels/slide82.xml.rels" ContentType="application/vnd.openxmlformats-package.relationships+xml"/>
  <Override PartName="/ppt/slides/_rels/slide90.xml.rels" ContentType="application/vnd.openxmlformats-package.relationships+xml"/>
  <Override PartName="/ppt/slides/_rels/slide105.xml.rels" ContentType="application/vnd.openxmlformats-package.relationships+xml"/>
  <Override PartName="/ppt/slides/_rels/slide75.xml.rels" ContentType="application/vnd.openxmlformats-package.relationships+xml"/>
  <Override PartName="/ppt/slides/_rels/slide98.xml.rels" ContentType="application/vnd.openxmlformats-package.relationships+xml"/>
  <Override PartName="/ppt/slides/_rels/slide45.xml.rels" ContentType="application/vnd.openxmlformats-package.relationships+xml"/>
  <Override PartName="/ppt/slides/_rels/slide92.xml.rels" ContentType="application/vnd.openxmlformats-package.relationships+xml"/>
  <Override PartName="/ppt/slides/_rels/slide114.xml.rels" ContentType="application/vnd.openxmlformats-package.relationships+xml"/>
  <Override PartName="/ppt/slides/_rels/slide85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111.xml.rels" ContentType="application/vnd.openxmlformats-package.relationships+xml"/>
  <Override PartName="/ppt/slides/_rels/slide81.xml.rels" ContentType="application/vnd.openxmlformats-package.relationships+xml"/>
  <Override PartName="/ppt/slides/_rels/slide97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104.xml.rels" ContentType="application/vnd.openxmlformats-package.relationships+xml"/>
  <Override PartName="/ppt/slides/_rels/slide74.xml.rels" ContentType="application/vnd.openxmlformats-package.relationships+xml"/>
  <Override PartName="/ppt/slides/_rels/slide117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88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95.xml.rels" ContentType="application/vnd.openxmlformats-package.relationships+xml"/>
  <Override PartName="/ppt/slides/_rels/slide79.xml.rels" ContentType="application/vnd.openxmlformats-package.relationships+xml"/>
  <Override PartName="/ppt/slides/_rels/slide83.xml.rels" ContentType="application/vnd.openxmlformats-package.relationships+xml"/>
  <Override PartName="/ppt/slides/_rels/slide30.xml.rels" ContentType="application/vnd.openxmlformats-package.relationships+xml"/>
  <Override PartName="/ppt/slides/_rels/slide58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109.xml.rels" ContentType="application/vnd.openxmlformats-package.relationships+xml"/>
  <Override PartName="/ppt/slides/_rels/slide101.xml.rels" ContentType="application/vnd.openxmlformats-package.relationships+xml"/>
  <Override PartName="/ppt/slides/_rels/slide78.xml.rels" ContentType="application/vnd.openxmlformats-package.relationships+xml"/>
  <Override PartName="/ppt/slides/_rels/slide116.xml.rels" ContentType="application/vnd.openxmlformats-package.relationships+xml"/>
  <Override PartName="/ppt/slides/_rels/slide94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63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12.xml.rels" ContentType="application/vnd.openxmlformats-package.relationships+xml"/>
  <Override PartName="/ppt/slides/_rels/slide102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1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108.xml.rels" ContentType="application/vnd.openxmlformats-package.relationships+xml"/>
  <Override PartName="/ppt/slides/_rels/slide70.xml.rels" ContentType="application/vnd.openxmlformats-package.relationships+xml"/>
  <Override PartName="/ppt/slides/_rels/slide100.xml.rels" ContentType="application/vnd.openxmlformats-package.relationships+xml"/>
  <Override PartName="/ppt/slides/_rels/slide77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115.xml.rels" ContentType="application/vnd.openxmlformats-package.relationships+xml"/>
  <Override PartName="/ppt/slides/_rels/slide93.xml.rels" ContentType="application/vnd.openxmlformats-package.relationships+xml"/>
  <Override PartName="/ppt/slides/_rels/slide107.xml.rels" ContentType="application/vnd.openxmlformats-package.relationships+xml"/>
  <Override PartName="/ppt/slides/_rels/slide80.xml.rels" ContentType="application/vnd.openxmlformats-package.relationships+xml"/>
  <Override PartName="/ppt/slides/_rels/slide110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14.xml.rels" ContentType="application/vnd.openxmlformats-package.relationships+xml"/>
  <Override PartName="/ppt/slides/_rels/slide89.xml.rels" ContentType="application/vnd.openxmlformats-package.relationships+xml"/>
  <Override PartName="/ppt/slides/_rels/slide103.xml.rels" ContentType="application/vnd.openxmlformats-package.relationships+xml"/>
  <Override PartName="/ppt/slides/_rels/slide65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02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0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09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08.xml" ContentType="application/vnd.openxmlformats-officedocument.presentationml.slide+xml"/>
  <Override PartName="/ppt/slides/slide1.xml" ContentType="application/vnd.openxmlformats-officedocument.presentationml.slide+xml"/>
  <Override PartName="/ppt/slides/slide107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57.xml" ContentType="application/vnd.openxmlformats-officedocument.presentationml.slide+xml"/>
  <Override PartName="/ppt/slides/slide110.xml" ContentType="application/vnd.openxmlformats-officedocument.presentationml.slide+xml"/>
  <Override PartName="/ppt/slides/slide20.xml" ContentType="application/vnd.openxmlformats-officedocument.presentationml.slide+xml"/>
  <Override PartName="/ppt/slides/slide70.xml" ContentType="application/vnd.openxmlformats-officedocument.presentationml.slide+xml"/>
  <Override PartName="/ppt/slides/slide115.xml" ContentType="application/vnd.openxmlformats-officedocument.presentationml.slide+xml"/>
  <Override PartName="/ppt/slides/slide71.xml" ContentType="application/vnd.openxmlformats-officedocument.presentationml.slide+xml"/>
  <Override PartName="/ppt/slides/slide116.xml" ContentType="application/vnd.openxmlformats-officedocument.presentationml.slide+xml"/>
  <Override PartName="/ppt/slides/slide72.xml" ContentType="application/vnd.openxmlformats-officedocument.presentationml.slide+xml"/>
  <Override PartName="/ppt/slides/slide117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s/slide97.xml" ContentType="application/vnd.openxmlformats-officedocument.presentationml.slide+xml"/>
  <Override PartName="/ppt/slides/slide60.xml" ContentType="application/vnd.openxmlformats-officedocument.presentationml.slide+xml"/>
  <Override PartName="/ppt/slides/slide79.xml" ContentType="application/vnd.openxmlformats-officedocument.presentationml.slide+xml"/>
  <Override PartName="/ppt/slides/slide104.xml" ContentType="application/vnd.openxmlformats-officedocument.presentationml.slide+xml"/>
  <Override PartName="/ppt/slides/slide96.xml" ContentType="application/vnd.openxmlformats-officedocument.presentationml.slide+xml"/>
  <Override PartName="/ppt/slides/slide99.xml" ContentType="application/vnd.openxmlformats-officedocument.presentationml.slide+xml"/>
  <Override PartName="/ppt/slides/slide62.xml" ContentType="application/vnd.openxmlformats-officedocument.presentationml.slide+xml"/>
  <Override PartName="/ppt/slides/slide78.xml" ContentType="application/vnd.openxmlformats-officedocument.presentationml.slide+xml"/>
  <Override PartName="/ppt/slides/slide98.xml" ContentType="application/vnd.openxmlformats-officedocument.presentationml.slide+xml"/>
  <Override PartName="/ppt/slides/slide106.xml" ContentType="application/vnd.openxmlformats-officedocument.presentationml.slide+xml"/>
  <Override PartName="/ppt/slides/slide61.xml" ContentType="application/vnd.openxmlformats-officedocument.presentationml.slide+xml"/>
  <Override PartName="/ppt/slides/slide89.xml" ContentType="application/vnd.openxmlformats-officedocument.presentationml.slide+xml"/>
  <Override PartName="/ppt/slides/slide114.xml" ContentType="application/vnd.openxmlformats-officedocument.presentationml.slide+xml"/>
  <Override PartName="/ppt/slides/slide88.xml" ContentType="application/vnd.openxmlformats-officedocument.presentationml.slide+xml"/>
  <Override PartName="/ppt/slides/slide113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29.xml" ContentType="application/vnd.openxmlformats-officedocument.presentationml.slide+xml"/>
  <Override PartName="/ppt/slides/slide94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27.xml" ContentType="application/vnd.openxmlformats-officedocument.presentationml.slide+xml"/>
  <Override PartName="/ppt/slides/slide92.xml" ContentType="application/vnd.openxmlformats-officedocument.presentationml.slide+xml"/>
  <Override PartName="/ppt/slides/slide26.xml" ContentType="application/vnd.openxmlformats-officedocument.presentationml.slide+xml"/>
  <Override PartName="/ppt/slides/slide91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1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11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</p:sldIdLst>
  <p:sldSz cx="12192000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<Relationship Id="rId83" Type="http://schemas.openxmlformats.org/officeDocument/2006/relationships/slide" Target="slides/slide75.xml"/><Relationship Id="rId84" Type="http://schemas.openxmlformats.org/officeDocument/2006/relationships/slide" Target="slides/slide76.xml"/><Relationship Id="rId85" Type="http://schemas.openxmlformats.org/officeDocument/2006/relationships/slide" Target="slides/slide77.xml"/><Relationship Id="rId86" Type="http://schemas.openxmlformats.org/officeDocument/2006/relationships/slide" Target="slides/slide78.xml"/><Relationship Id="rId87" Type="http://schemas.openxmlformats.org/officeDocument/2006/relationships/slide" Target="slides/slide79.xml"/><Relationship Id="rId88" Type="http://schemas.openxmlformats.org/officeDocument/2006/relationships/slide" Target="slides/slide80.xml"/><Relationship Id="rId89" Type="http://schemas.openxmlformats.org/officeDocument/2006/relationships/slide" Target="slides/slide81.xml"/><Relationship Id="rId90" Type="http://schemas.openxmlformats.org/officeDocument/2006/relationships/slide" Target="slides/slide82.xml"/><Relationship Id="rId91" Type="http://schemas.openxmlformats.org/officeDocument/2006/relationships/slide" Target="slides/slide83.xml"/><Relationship Id="rId92" Type="http://schemas.openxmlformats.org/officeDocument/2006/relationships/slide" Target="slides/slide84.xml"/><Relationship Id="rId93" Type="http://schemas.openxmlformats.org/officeDocument/2006/relationships/slide" Target="slides/slide85.xml"/><Relationship Id="rId94" Type="http://schemas.openxmlformats.org/officeDocument/2006/relationships/slide" Target="slides/slide86.xml"/><Relationship Id="rId95" Type="http://schemas.openxmlformats.org/officeDocument/2006/relationships/slide" Target="slides/slide87.xml"/><Relationship Id="rId96" Type="http://schemas.openxmlformats.org/officeDocument/2006/relationships/slide" Target="slides/slide88.xml"/><Relationship Id="rId97" Type="http://schemas.openxmlformats.org/officeDocument/2006/relationships/slide" Target="slides/slide89.xml"/><Relationship Id="rId98" Type="http://schemas.openxmlformats.org/officeDocument/2006/relationships/slide" Target="slides/slide90.xml"/><Relationship Id="rId99" Type="http://schemas.openxmlformats.org/officeDocument/2006/relationships/slide" Target="slides/slide91.xml"/><Relationship Id="rId100" Type="http://schemas.openxmlformats.org/officeDocument/2006/relationships/slide" Target="slides/slide92.xml"/><Relationship Id="rId101" Type="http://schemas.openxmlformats.org/officeDocument/2006/relationships/slide" Target="slides/slide93.xml"/><Relationship Id="rId102" Type="http://schemas.openxmlformats.org/officeDocument/2006/relationships/slide" Target="slides/slide94.xml"/><Relationship Id="rId103" Type="http://schemas.openxmlformats.org/officeDocument/2006/relationships/slide" Target="slides/slide95.xml"/><Relationship Id="rId104" Type="http://schemas.openxmlformats.org/officeDocument/2006/relationships/slide" Target="slides/slide96.xml"/><Relationship Id="rId105" Type="http://schemas.openxmlformats.org/officeDocument/2006/relationships/slide" Target="slides/slide97.xml"/><Relationship Id="rId106" Type="http://schemas.openxmlformats.org/officeDocument/2006/relationships/slide" Target="slides/slide98.xml"/><Relationship Id="rId107" Type="http://schemas.openxmlformats.org/officeDocument/2006/relationships/slide" Target="slides/slide99.xml"/><Relationship Id="rId108" Type="http://schemas.openxmlformats.org/officeDocument/2006/relationships/slide" Target="slides/slide100.xml"/><Relationship Id="rId109" Type="http://schemas.openxmlformats.org/officeDocument/2006/relationships/slide" Target="slides/slide101.xml"/><Relationship Id="rId110" Type="http://schemas.openxmlformats.org/officeDocument/2006/relationships/slide" Target="slides/slide102.xml"/><Relationship Id="rId111" Type="http://schemas.openxmlformats.org/officeDocument/2006/relationships/slide" Target="slides/slide103.xml"/><Relationship Id="rId112" Type="http://schemas.openxmlformats.org/officeDocument/2006/relationships/slide" Target="slides/slide104.xml"/><Relationship Id="rId113" Type="http://schemas.openxmlformats.org/officeDocument/2006/relationships/slide" Target="slides/slide105.xml"/><Relationship Id="rId114" Type="http://schemas.openxmlformats.org/officeDocument/2006/relationships/slide" Target="slides/slide106.xml"/><Relationship Id="rId115" Type="http://schemas.openxmlformats.org/officeDocument/2006/relationships/slide" Target="slides/slide107.xml"/><Relationship Id="rId116" Type="http://schemas.openxmlformats.org/officeDocument/2006/relationships/slide" Target="slides/slide108.xml"/><Relationship Id="rId117" Type="http://schemas.openxmlformats.org/officeDocument/2006/relationships/slide" Target="slides/slide109.xml"/><Relationship Id="rId118" Type="http://schemas.openxmlformats.org/officeDocument/2006/relationships/slide" Target="slides/slide110.xml"/><Relationship Id="rId119" Type="http://schemas.openxmlformats.org/officeDocument/2006/relationships/slide" Target="slides/slide111.xml"/><Relationship Id="rId120" Type="http://schemas.openxmlformats.org/officeDocument/2006/relationships/slide" Target="slides/slide112.xml"/><Relationship Id="rId121" Type="http://schemas.openxmlformats.org/officeDocument/2006/relationships/slide" Target="slides/slide113.xml"/><Relationship Id="rId122" Type="http://schemas.openxmlformats.org/officeDocument/2006/relationships/slide" Target="slides/slide114.xml"/><Relationship Id="rId123" Type="http://schemas.openxmlformats.org/officeDocument/2006/relationships/slide" Target="slides/slide115.xml"/><Relationship Id="rId124" Type="http://schemas.openxmlformats.org/officeDocument/2006/relationships/slide" Target="slides/slide116.xml"/><Relationship Id="rId125" Type="http://schemas.openxmlformats.org/officeDocument/2006/relationships/slide" Target="slides/slide11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5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AB94C78F-297A-4524-AE0F-0DD460CBB193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00.xml.rels><?xml version="1.0" encoding="UTF-8"?>
<Relationships xmlns="http://schemas.openxmlformats.org/package/2006/relationships"><Relationship Id="rId1" Type="http://schemas.openxmlformats.org/officeDocument/2006/relationships/slide" Target="../slides/slide100.xml"/><Relationship Id="rId2" Type="http://schemas.openxmlformats.org/officeDocument/2006/relationships/notesMaster" Target="../notesMasters/notesMaster1.xml"/>
</Relationships>
</file>

<file path=ppt/notesSlides/_rels/notesSlide101.xml.rels><?xml version="1.0" encoding="UTF-8"?>
<Relationships xmlns="http://schemas.openxmlformats.org/package/2006/relationships"><Relationship Id="rId1" Type="http://schemas.openxmlformats.org/officeDocument/2006/relationships/slide" Target="../slides/slide101.xml"/><Relationship Id="rId2" Type="http://schemas.openxmlformats.org/officeDocument/2006/relationships/notesMaster" Target="../notesMasters/notesMaster1.xml"/>
</Relationships>
</file>

<file path=ppt/notesSlides/_rels/notesSlide102.xml.rels><?xml version="1.0" encoding="UTF-8"?>
<Relationships xmlns="http://schemas.openxmlformats.org/package/2006/relationships"><Relationship Id="rId1" Type="http://schemas.openxmlformats.org/officeDocument/2006/relationships/slide" Target="../slides/slide102.xml"/><Relationship Id="rId2" Type="http://schemas.openxmlformats.org/officeDocument/2006/relationships/notesMaster" Target="../notesMasters/notesMaster1.xml"/>
</Relationships>
</file>

<file path=ppt/notesSlides/_rels/notesSlide103.xml.rels><?xml version="1.0" encoding="UTF-8"?>
<Relationships xmlns="http://schemas.openxmlformats.org/package/2006/relationships"><Relationship Id="rId1" Type="http://schemas.openxmlformats.org/officeDocument/2006/relationships/slide" Target="../slides/slide103.xml"/><Relationship Id="rId2" Type="http://schemas.openxmlformats.org/officeDocument/2006/relationships/notesMaster" Target="../notesMasters/notesMaster1.xml"/>
</Relationships>
</file>

<file path=ppt/notesSlides/_rels/notesSlide104.xml.rels><?xml version="1.0" encoding="UTF-8"?>
<Relationships xmlns="http://schemas.openxmlformats.org/package/2006/relationships"><Relationship Id="rId1" Type="http://schemas.openxmlformats.org/officeDocument/2006/relationships/slide" Target="../slides/slide104.xml"/><Relationship Id="rId2" Type="http://schemas.openxmlformats.org/officeDocument/2006/relationships/notesMaster" Target="../notesMasters/notesMaster1.xml"/>
</Relationships>
</file>

<file path=ppt/notesSlides/_rels/notesSlide105.xml.rels><?xml version="1.0" encoding="UTF-8"?>
<Relationships xmlns="http://schemas.openxmlformats.org/package/2006/relationships"><Relationship Id="rId1" Type="http://schemas.openxmlformats.org/officeDocument/2006/relationships/slide" Target="../slides/slide105.xml"/><Relationship Id="rId2" Type="http://schemas.openxmlformats.org/officeDocument/2006/relationships/notesMaster" Target="../notesMasters/notesMaster1.xml"/>
</Relationships>
</file>

<file path=ppt/notesSlides/_rels/notesSlide106.xml.rels><?xml version="1.0" encoding="UTF-8"?>
<Relationships xmlns="http://schemas.openxmlformats.org/package/2006/relationships"><Relationship Id="rId1" Type="http://schemas.openxmlformats.org/officeDocument/2006/relationships/slide" Target="../slides/slide106.xml"/><Relationship Id="rId2" Type="http://schemas.openxmlformats.org/officeDocument/2006/relationships/notesMaster" Target="../notesMasters/notesMaster1.xml"/>
</Relationships>
</file>

<file path=ppt/notesSlides/_rels/notesSlide107.xml.rels><?xml version="1.0" encoding="UTF-8"?>
<Relationships xmlns="http://schemas.openxmlformats.org/package/2006/relationships"><Relationship Id="rId1" Type="http://schemas.openxmlformats.org/officeDocument/2006/relationships/slide" Target="../slides/slide107.xml"/><Relationship Id="rId2" Type="http://schemas.openxmlformats.org/officeDocument/2006/relationships/notesMaster" Target="../notesMasters/notesMaster1.xml"/>
</Relationships>
</file>

<file path=ppt/notesSlides/_rels/notesSlide108.xml.rels><?xml version="1.0" encoding="UTF-8"?>
<Relationships xmlns="http://schemas.openxmlformats.org/package/2006/relationships"><Relationship Id="rId1" Type="http://schemas.openxmlformats.org/officeDocument/2006/relationships/slide" Target="../slides/slide108.xml"/><Relationship Id="rId2" Type="http://schemas.openxmlformats.org/officeDocument/2006/relationships/notesMaster" Target="../notesMasters/notesMaster1.xml"/>
</Relationships>
</file>

<file path=ppt/notesSlides/_rels/notesSlide109.xml.rels><?xml version="1.0" encoding="UTF-8"?>
<Relationships xmlns="http://schemas.openxmlformats.org/package/2006/relationships"><Relationship Id="rId1" Type="http://schemas.openxmlformats.org/officeDocument/2006/relationships/slide" Target="../slides/slide109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10.xml.rels><?xml version="1.0" encoding="UTF-8"?>
<Relationships xmlns="http://schemas.openxmlformats.org/package/2006/relationships"><Relationship Id="rId1" Type="http://schemas.openxmlformats.org/officeDocument/2006/relationships/slide" Target="../slides/slide110.xml"/><Relationship Id="rId2" Type="http://schemas.openxmlformats.org/officeDocument/2006/relationships/notesMaster" Target="../notesMasters/notesMaster1.xml"/>
</Relationships>
</file>

<file path=ppt/notesSlides/_rels/notesSlide111.xml.rels><?xml version="1.0" encoding="UTF-8"?>
<Relationships xmlns="http://schemas.openxmlformats.org/package/2006/relationships"><Relationship Id="rId1" Type="http://schemas.openxmlformats.org/officeDocument/2006/relationships/slide" Target="../slides/slide111.xml"/><Relationship Id="rId2" Type="http://schemas.openxmlformats.org/officeDocument/2006/relationships/notesMaster" Target="../notesMasters/notesMaster1.xml"/>
</Relationships>
</file>

<file path=ppt/notesSlides/_rels/notesSlide112.xml.rels><?xml version="1.0" encoding="UTF-8"?>
<Relationships xmlns="http://schemas.openxmlformats.org/package/2006/relationships"><Relationship Id="rId1" Type="http://schemas.openxmlformats.org/officeDocument/2006/relationships/slide" Target="../slides/slide112.xml"/><Relationship Id="rId2" Type="http://schemas.openxmlformats.org/officeDocument/2006/relationships/notesMaster" Target="../notesMasters/notesMaster1.xml"/>
</Relationships>
</file>

<file path=ppt/notesSlides/_rels/notesSlide113.xml.rels><?xml version="1.0" encoding="UTF-8"?>
<Relationships xmlns="http://schemas.openxmlformats.org/package/2006/relationships"><Relationship Id="rId1" Type="http://schemas.openxmlformats.org/officeDocument/2006/relationships/slide" Target="../slides/slide113.xml"/><Relationship Id="rId2" Type="http://schemas.openxmlformats.org/officeDocument/2006/relationships/notesMaster" Target="../notesMasters/notesMaster1.xml"/>
</Relationships>
</file>

<file path=ppt/notesSlides/_rels/notesSlide114.xml.rels><?xml version="1.0" encoding="UTF-8"?>
<Relationships xmlns="http://schemas.openxmlformats.org/package/2006/relationships"><Relationship Id="rId1" Type="http://schemas.openxmlformats.org/officeDocument/2006/relationships/slide" Target="../slides/slide114.xml"/><Relationship Id="rId2" Type="http://schemas.openxmlformats.org/officeDocument/2006/relationships/notesMaster" Target="../notesMasters/notesMaster1.xml"/>
</Relationships>
</file>

<file path=ppt/notesSlides/_rels/notesSlide115.xml.rels><?xml version="1.0" encoding="UTF-8"?>
<Relationships xmlns="http://schemas.openxmlformats.org/package/2006/relationships"><Relationship Id="rId1" Type="http://schemas.openxmlformats.org/officeDocument/2006/relationships/slide" Target="../slides/slide115.xml"/><Relationship Id="rId2" Type="http://schemas.openxmlformats.org/officeDocument/2006/relationships/notesMaster" Target="../notesMasters/notesMaster1.xml"/>
</Relationships>
</file>

<file path=ppt/notesSlides/_rels/notesSlide116.xml.rels><?xml version="1.0" encoding="UTF-8"?>
<Relationships xmlns="http://schemas.openxmlformats.org/package/2006/relationships"><Relationship Id="rId1" Type="http://schemas.openxmlformats.org/officeDocument/2006/relationships/slide" Target="../slides/slide116.xml"/><Relationship Id="rId2" Type="http://schemas.openxmlformats.org/officeDocument/2006/relationships/notesMaster" Target="../notesMasters/notesMaster1.xml"/>
</Relationships>
</file>

<file path=ppt/notesSlides/_rels/notesSlide117.xml.rels><?xml version="1.0" encoding="UTF-8"?>
<Relationships xmlns="http://schemas.openxmlformats.org/package/2006/relationships"><Relationship Id="rId1" Type="http://schemas.openxmlformats.org/officeDocument/2006/relationships/slide" Target="../slides/slide117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
</Relationships>
</file>

<file path=ppt/notesSlides/_rels/notesSlide67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
</Relationships>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70.xml.rels><?xml version="1.0" encoding="UTF-8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
</Relationships>
</file>

<file path=ppt/notesSlides/_rels/notesSlide71.xml.rels><?xml version="1.0" encoding="UTF-8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
</Relationships>
</file>

<file path=ppt/notesSlides/_rels/notesSlide72.xml.rels><?xml version="1.0" encoding="UTF-8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
</Relationships>
</file>

<file path=ppt/notesSlides/_rels/notesSlide73.xml.rels><?xml version="1.0" encoding="UTF-8"?>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
</Relationships>
</file>

<file path=ppt/notesSlides/_rels/notesSlide74.xml.rels><?xml version="1.0" encoding="UTF-8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
</Relationships>
</file>

<file path=ppt/notesSlides/_rels/notesSlide75.xml.rels><?xml version="1.0" encoding="UTF-8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
</Relationships>
</file>

<file path=ppt/notesSlides/_rels/notesSlide76.xml.rels><?xml version="1.0" encoding="UTF-8"?>
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
</Relationships>
</file>

<file path=ppt/notesSlides/_rels/notesSlide77.xml.rels><?xml version="1.0" encoding="UTF-8"?>
<Relationships xmlns="http://schemas.openxmlformats.org/package/2006/relationships"><Relationship Id="rId1" Type="http://schemas.openxmlformats.org/officeDocument/2006/relationships/slide" Target="../slides/slide77.xml"/><Relationship Id="rId2" Type="http://schemas.openxmlformats.org/officeDocument/2006/relationships/notesMaster" Target="../notesMasters/notesMaster1.xml"/>
</Relationships>
</file>

<file path=ppt/notesSlides/_rels/notesSlide78.xml.rels><?xml version="1.0" encoding="UTF-8"?>
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
</Relationships>
</file>

<file path=ppt/notesSlides/_rels/notesSlide79.xml.rels><?xml version="1.0" encoding="UTF-8"?>
<Relationships xmlns="http://schemas.openxmlformats.org/package/2006/relationships"><Relationship Id="rId1" Type="http://schemas.openxmlformats.org/officeDocument/2006/relationships/slide" Target="../slides/slide79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80.xml.rels><?xml version="1.0" encoding="UTF-8"?>
<Relationships xmlns="http://schemas.openxmlformats.org/package/2006/relationships"><Relationship Id="rId1" Type="http://schemas.openxmlformats.org/officeDocument/2006/relationships/slide" Target="../slides/slide80.xml"/><Relationship Id="rId2" Type="http://schemas.openxmlformats.org/officeDocument/2006/relationships/notesMaster" Target="../notesMasters/notesMaster1.xml"/>
</Relationships>
</file>

<file path=ppt/notesSlides/_rels/notesSlide81.xml.rels><?xml version="1.0" encoding="UTF-8"?>
<Relationships xmlns="http://schemas.openxmlformats.org/package/2006/relationships"><Relationship Id="rId1" Type="http://schemas.openxmlformats.org/officeDocument/2006/relationships/slide" Target="../slides/slide81.xml"/><Relationship Id="rId2" Type="http://schemas.openxmlformats.org/officeDocument/2006/relationships/notesMaster" Target="../notesMasters/notesMaster1.xml"/>
</Relationships>
</file>

<file path=ppt/notesSlides/_rels/notesSlide82.xml.rels><?xml version="1.0" encoding="UTF-8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
</Relationships>
</file>

<file path=ppt/notesSlides/_rels/notesSlide83.xml.rels><?xml version="1.0" encoding="UTF-8"?>
<Relationships xmlns="http://schemas.openxmlformats.org/package/2006/relationships"><Relationship Id="rId1" Type="http://schemas.openxmlformats.org/officeDocument/2006/relationships/slide" Target="../slides/slide83.xml"/><Relationship Id="rId2" Type="http://schemas.openxmlformats.org/officeDocument/2006/relationships/notesMaster" Target="../notesMasters/notesMaster1.xml"/>
</Relationships>
</file>

<file path=ppt/notesSlides/_rels/notesSlide84.xml.rels><?xml version="1.0" encoding="UTF-8"?>
<Relationships xmlns="http://schemas.openxmlformats.org/package/2006/relationships"><Relationship Id="rId1" Type="http://schemas.openxmlformats.org/officeDocument/2006/relationships/slide" Target="../slides/slide84.xml"/><Relationship Id="rId2" Type="http://schemas.openxmlformats.org/officeDocument/2006/relationships/notesMaster" Target="../notesMasters/notesMaster1.xml"/>
</Relationships>
</file>

<file path=ppt/notesSlides/_rels/notesSlide85.xml.rels><?xml version="1.0" encoding="UTF-8"?>
<Relationships xmlns="http://schemas.openxmlformats.org/package/2006/relationships"><Relationship Id="rId1" Type="http://schemas.openxmlformats.org/officeDocument/2006/relationships/slide" Target="../slides/slide85.xml"/><Relationship Id="rId2" Type="http://schemas.openxmlformats.org/officeDocument/2006/relationships/notesMaster" Target="../notesMasters/notesMaster1.xml"/>
</Relationships>
</file>

<file path=ppt/notesSlides/_rels/notesSlide86.xml.rels><?xml version="1.0" encoding="UTF-8"?>
<Relationships xmlns="http://schemas.openxmlformats.org/package/2006/relationships"><Relationship Id="rId1" Type="http://schemas.openxmlformats.org/officeDocument/2006/relationships/slide" Target="../slides/slide86.xml"/><Relationship Id="rId2" Type="http://schemas.openxmlformats.org/officeDocument/2006/relationships/notesMaster" Target="../notesMasters/notesMaster1.xml"/>
</Relationships>
</file>

<file path=ppt/notesSlides/_rels/notesSlide87.xml.rels><?xml version="1.0" encoding="UTF-8"?>
<Relationships xmlns="http://schemas.openxmlformats.org/package/2006/relationships"><Relationship Id="rId1" Type="http://schemas.openxmlformats.org/officeDocument/2006/relationships/slide" Target="../slides/slide87.xml"/><Relationship Id="rId2" Type="http://schemas.openxmlformats.org/officeDocument/2006/relationships/notesMaster" Target="../notesMasters/notesMaster1.xml"/>
</Relationships>
</file>

<file path=ppt/notesSlides/_rels/notesSlide88.xml.rels><?xml version="1.0" encoding="UTF-8"?>
<Relationships xmlns="http://schemas.openxmlformats.org/package/2006/relationships"><Relationship Id="rId1" Type="http://schemas.openxmlformats.org/officeDocument/2006/relationships/slide" Target="../slides/slide88.xml"/><Relationship Id="rId2" Type="http://schemas.openxmlformats.org/officeDocument/2006/relationships/notesMaster" Target="../notesMasters/notesMaster1.xml"/>
</Relationships>
</file>

<file path=ppt/notesSlides/_rels/notesSlide89.xml.rels><?xml version="1.0" encoding="UTF-8"?>
<Relationships xmlns="http://schemas.openxmlformats.org/package/2006/relationships"><Relationship Id="rId1" Type="http://schemas.openxmlformats.org/officeDocument/2006/relationships/slide" Target="../slides/slide89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_rels/notesSlide90.xml.rels><?xml version="1.0" encoding="UTF-8"?>
<Relationships xmlns="http://schemas.openxmlformats.org/package/2006/relationships"><Relationship Id="rId1" Type="http://schemas.openxmlformats.org/officeDocument/2006/relationships/slide" Target="../slides/slide90.xml"/><Relationship Id="rId2" Type="http://schemas.openxmlformats.org/officeDocument/2006/relationships/notesMaster" Target="../notesMasters/notesMaster1.xml"/>
</Relationships>
</file>

<file path=ppt/notesSlides/_rels/notesSlide91.xml.rels><?xml version="1.0" encoding="UTF-8"?>
<Relationships xmlns="http://schemas.openxmlformats.org/package/2006/relationships"><Relationship Id="rId1" Type="http://schemas.openxmlformats.org/officeDocument/2006/relationships/slide" Target="../slides/slide91.xml"/><Relationship Id="rId2" Type="http://schemas.openxmlformats.org/officeDocument/2006/relationships/notesMaster" Target="../notesMasters/notesMaster1.xml"/>
</Relationships>
</file>

<file path=ppt/notesSlides/_rels/notesSlide92.xml.rels><?xml version="1.0" encoding="UTF-8"?>
<Relationships xmlns="http://schemas.openxmlformats.org/package/2006/relationships"><Relationship Id="rId1" Type="http://schemas.openxmlformats.org/officeDocument/2006/relationships/slide" Target="../slides/slide92.xml"/><Relationship Id="rId2" Type="http://schemas.openxmlformats.org/officeDocument/2006/relationships/notesMaster" Target="../notesMasters/notesMaster1.xml"/>
</Relationships>
</file>

<file path=ppt/notesSlides/_rels/notesSlide93.xml.rels><?xml version="1.0" encoding="UTF-8"?>
<Relationships xmlns="http://schemas.openxmlformats.org/package/2006/relationships"><Relationship Id="rId1" Type="http://schemas.openxmlformats.org/officeDocument/2006/relationships/slide" Target="../slides/slide93.xml"/><Relationship Id="rId2" Type="http://schemas.openxmlformats.org/officeDocument/2006/relationships/notesMaster" Target="../notesMasters/notesMaster1.xml"/>
</Relationships>
</file>

<file path=ppt/notesSlides/_rels/notesSlide94.xml.rels><?xml version="1.0" encoding="UTF-8"?>
<Relationships xmlns="http://schemas.openxmlformats.org/package/2006/relationships"><Relationship Id="rId1" Type="http://schemas.openxmlformats.org/officeDocument/2006/relationships/slide" Target="../slides/slide94.xml"/><Relationship Id="rId2" Type="http://schemas.openxmlformats.org/officeDocument/2006/relationships/notesMaster" Target="../notesMasters/notesMaster1.xml"/>
</Relationships>
</file>

<file path=ppt/notesSlides/_rels/notesSlide95.xml.rels><?xml version="1.0" encoding="UTF-8"?>
<Relationships xmlns="http://schemas.openxmlformats.org/package/2006/relationships"><Relationship Id="rId1" Type="http://schemas.openxmlformats.org/officeDocument/2006/relationships/slide" Target="../slides/slide95.xml"/><Relationship Id="rId2" Type="http://schemas.openxmlformats.org/officeDocument/2006/relationships/notesMaster" Target="../notesMasters/notesMaster1.xml"/>
</Relationships>
</file>

<file path=ppt/notesSlides/_rels/notesSlide96.xml.rels><?xml version="1.0" encoding="UTF-8"?>
<Relationships xmlns="http://schemas.openxmlformats.org/package/2006/relationships"><Relationship Id="rId1" Type="http://schemas.openxmlformats.org/officeDocument/2006/relationships/slide" Target="../slides/slide96.xml"/><Relationship Id="rId2" Type="http://schemas.openxmlformats.org/officeDocument/2006/relationships/notesMaster" Target="../notesMasters/notesMaster1.xml"/>
</Relationships>
</file>

<file path=ppt/notesSlides/_rels/notesSlide97.xml.rels><?xml version="1.0" encoding="UTF-8"?>
<Relationships xmlns="http://schemas.openxmlformats.org/package/2006/relationships"><Relationship Id="rId1" Type="http://schemas.openxmlformats.org/officeDocument/2006/relationships/slide" Target="../slides/slide97.xml"/><Relationship Id="rId2" Type="http://schemas.openxmlformats.org/officeDocument/2006/relationships/notesMaster" Target="../notesMasters/notesMaster1.xml"/>
</Relationships>
</file>

<file path=ppt/notesSlides/_rels/notesSlide98.xml.rels><?xml version="1.0" encoding="UTF-8"?>
<Relationships xmlns="http://schemas.openxmlformats.org/package/2006/relationships"><Relationship Id="rId1" Type="http://schemas.openxmlformats.org/officeDocument/2006/relationships/slide" Target="../slides/slide98.xml"/><Relationship Id="rId2" Type="http://schemas.openxmlformats.org/officeDocument/2006/relationships/notesMaster" Target="../notesMasters/notesMaster1.xml"/>
</Relationships>
</file>

<file path=ppt/notesSlides/_rels/notesSlide99.xml.rels><?xml version="1.0" encoding="UTF-8"?>
<Relationships xmlns="http://schemas.openxmlformats.org/package/2006/relationships"><Relationship Id="rId1" Type="http://schemas.openxmlformats.org/officeDocument/2006/relationships/slide" Target="../slides/slide9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127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128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23EB34F9-FB9B-46E1-BEEF-DF32D3AD7E26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10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97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398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014EDE75-966E-4508-B4A6-348C3B572833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10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9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0941BE3F-DFB5-4FBC-9767-1E6B24FAB012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400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401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10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2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B379AA97-C142-4A28-80CD-86DB2C66A743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403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404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10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5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406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407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DF21FE47-45D9-4615-9088-56D37CA60F69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10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8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409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410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2FF9B9C0-9A12-4288-B5BC-E6AFCF4C27D6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10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1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412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Cost 1 for shallow, 2 for deep water. Let students guess which one of the three it is.  (This is BFS.) 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5413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7096A6C8-03D1-4FAE-BDAC-188893B04DE7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10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4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415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Let students guess which one of the three it is.  (This is UCS.)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5416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85E27078-774F-4E36-BA37-89AA3E1D159B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10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7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60D81223-4622-4021-82E9-8C8EEE5A5071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418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419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10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0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14B10671-A7BE-4C73-BEC8-9CF2984F9376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421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422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10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3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938AD46C-6624-4BA4-96CB-08960CF0BEFF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424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425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130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131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F789E50A-0499-4849-80C3-E01240EF73DC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1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6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C6504020-048B-45BF-87DF-DBC5EB35E896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427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428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1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9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F13617C6-7697-4F6A-8356-EA2479B64BFF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430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431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1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2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3D0B5F31-54CD-4445-A23A-E30CBD909FFF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433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434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1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5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497DF3D8-B8C0-46D5-B7CB-7F3206AFCABC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436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437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1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8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7840AE62-DEB3-471F-878A-6A17D5EC3C89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439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440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1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1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D909A3BC-5E49-4E88-968D-CBA326936827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442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443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1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4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5ACF5E01-AEC4-4BC3-94B7-E3DBB530B142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445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446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1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6CD82F22-4124-480E-B115-994734F75AAE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448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449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2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133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Often comes back on exams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Goal test – sometimes more than one state that satisfies having achieved the goal, for example, “eat all the dots”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Abstraction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5134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B653D961-28AF-47DB-962E-6E68029AA086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D766639A-F23D-4A4F-B1D6-94F4527D764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3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5136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137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8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139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140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0DADAE21-40E2-4C36-9D92-B0E42CA657C9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1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DDA7BA34-2BC5-43AF-BB98-5DD4081609BB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142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143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60E676B7-1850-4A66-875B-271CBD299DE6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145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146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7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C066171D-8EA6-465F-AECB-3766D995D299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148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149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151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Wrong example for “eat-all-dots”: (x, y, dot count)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5152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6B3EC974-8070-4722-B581-E1597939751E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3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48168312-4A80-4594-8504-39575151AE27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154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155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6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415A28E1-8DD2-490B-A7AC-3117E4884308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157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158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6D226351-8F43-4373-BE48-6986DB28D936}" type="slidenum">
              <a:rPr b="0" lang="en-IN" sz="1200" spc="-1" strike="noStrike">
                <a:solidFill>
                  <a:srgbClr val="000000"/>
                </a:solidFill>
                <a:latin typeface="Times New Roman"/>
              </a:rPr>
              <a:t>3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5160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161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2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40645D46-506F-441F-950F-8A24E0A6A883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163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164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5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E696A172-2AE7-4DF8-B87C-7FF6EB2D5A24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166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167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8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F68E2F84-7678-460A-A32A-1A76E976F7D2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169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170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172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Any connected graph can be transformed to a tree (during the construction of the search space), loops lead to “infinite” trees. (this can be avoided by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forbidding  to reiterate moves).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5173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6303F931-6F82-4A91-A5FB-A1D7FC626A5F}" type="slidenum">
              <a:rPr b="0" lang="en-US" sz="1300" spc="-1" strike="noStrike">
                <a:solidFill>
                  <a:srgbClr val="000000"/>
                </a:solidFill>
                <a:latin typeface="Arial"/>
                <a:ea typeface="MS PGothic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4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9F01C9E6-219D-4863-9E61-9B5BB400111F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175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176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7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2710324D-6AFF-4E7E-8C12-A0498D2EE63A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178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179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0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431B5BE6-902F-4E99-936A-FFBAFC0AA1B7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181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182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3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9203997A-22D8-4A8B-9637-35859D75FF2A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184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185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8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0F38A0D7-49A8-4EB5-9ECB-42268AFE86BB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109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110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6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939C2CD1-7976-45FA-85DD-A5F13F18B481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187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188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9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F6F1BDFF-E0AE-458E-B1C4-F2162B2E1E90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190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191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2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66606B39-6106-47F8-B00D-0569CE3EDFF6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193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194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91C24F1C-14C9-4285-9D3C-E2774760A14C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196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197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8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3D85E1B2-F284-4734-9C1E-E443DE76AB0C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199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00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99760E9F-73F7-4C1B-9021-CF2C0CF027EE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202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03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4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41F8152C-C7EB-4D68-884F-E1CC5AC19EDA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205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06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7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6496D11C-AEFC-449E-9485-55B98B61ADC0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208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09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0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11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212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700BF55B-B7DA-4E55-86CD-B905E9086657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3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14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215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698EEC1E-1367-4751-9C3B-69AE9A050E3D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1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112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113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C47EE223-31DF-4050-979D-B6989E6FD51E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6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17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218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5333FFE8-9A92-451F-8B0D-EA16674F4956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9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20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221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109C34D9-F06D-4D92-A8DC-F78FA736D941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23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224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63372E61-9B40-482D-AC2B-D1332C038D01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BD839CD8-DF04-42CC-8F04-DC15E890B853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226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27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8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9BEF046B-EE51-4E48-828A-C4E7F257A444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229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30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1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32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233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FC67513C-FEA0-4B3E-9EE9-B3EF5B4A1EED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4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35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236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BCBACC4F-8483-433E-AA9E-30E2E03327D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3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7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BDEFB8EF-940D-43DD-B659-88FD26A20114}" type="slidenum">
              <a:rPr b="0" lang="en-IN" sz="1200" spc="-1" strike="noStrike">
                <a:solidFill>
                  <a:srgbClr val="000000"/>
                </a:solidFill>
                <a:latin typeface="Times New Roman"/>
              </a:rPr>
              <a:t>3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5238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39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0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A3D00477-2856-4530-A367-67E29077432E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241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42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3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1274F550-D71D-440A-818A-3E4609280F16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244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45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6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DDF1C4D6-7B39-4699-9D12-A8596D9DE459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247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48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9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850E71FB-746B-41E7-89AA-DB4EFC81DF1F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250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51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2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9D72A709-5D7A-48C3-8460-49FCDA11202F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253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54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5906CA69-618D-41CD-883F-FC9D36D1A207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256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57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8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AD5F7F11-A670-4802-9D95-CCF157CAE573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259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60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1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720795CD-9BB8-4B3C-B0E5-B79171342FBE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262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63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4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0D2E966B-CCA7-4EE7-BE00-92C585DD5906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265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66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7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68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269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89D59EF7-5E14-4205-AEDC-C510A5DB1BD8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0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71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rmAutofit fontScale="50000"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  <a:ea typeface="ＭＳ Ｐゴシック"/>
              </a:rPr>
              <a:t>1 initialize the list (open for not closed nodes, closed for closed nodes)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  <a:ea typeface="ＭＳ Ｐゴシック"/>
              </a:rPr>
              <a:t>2 insert in the open list the root node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  <a:ea typeface="ＭＳ Ｐゴシック"/>
              </a:rPr>
              <a:t>3 while the open list is not empty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  <a:ea typeface="ＭＳ Ｐゴシック"/>
              </a:rPr>
              <a:t>	</a:t>
            </a:r>
            <a:r>
              <a:rPr b="0" lang="en-US" sz="2000" spc="-1" strike="noStrike">
                <a:latin typeface="Arial"/>
                <a:ea typeface="ＭＳ Ｐゴシック"/>
              </a:rPr>
              <a:t>a. remove from the front of the list the first node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  <a:ea typeface="ＭＳ Ｐゴシック"/>
              </a:rPr>
              <a:t>	</a:t>
            </a:r>
            <a:r>
              <a:rPr b="0" lang="en-US" sz="2000" spc="-1" strike="noStrike">
                <a:latin typeface="Arial"/>
                <a:ea typeface="ＭＳ Ｐゴシック"/>
              </a:rPr>
              <a:t>b. insert the current node in the front of the closed list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  <a:ea typeface="ＭＳ Ｐゴシック"/>
              </a:rPr>
              <a:t>	</a:t>
            </a:r>
            <a:r>
              <a:rPr b="0" lang="en-US" sz="2000" spc="-1" strike="noStrike">
                <a:latin typeface="Arial"/>
                <a:ea typeface="ＭＳ Ｐゴシック"/>
              </a:rPr>
              <a:t>c. if the node is the goal state, return it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  <a:ea typeface="ＭＳ Ｐゴシック"/>
              </a:rPr>
              <a:t>	</a:t>
            </a:r>
            <a:r>
              <a:rPr b="0" lang="en-US" sz="2000" spc="-1" strike="noStrike">
                <a:latin typeface="Arial"/>
                <a:ea typeface="ＭＳ Ｐゴシック"/>
              </a:rPr>
              <a:t>d. otherwise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  <a:ea typeface="ＭＳ Ｐゴシック"/>
              </a:rPr>
              <a:t>	</a:t>
            </a:r>
            <a:r>
              <a:rPr b="0" lang="en-US" sz="2000" spc="-1" strike="noStrike">
                <a:latin typeface="Arial"/>
                <a:ea typeface="ＭＳ Ｐゴシック"/>
              </a:rPr>
              <a:t>	</a:t>
            </a:r>
            <a:r>
              <a:rPr b="0" lang="en-US" sz="2000" spc="-1" strike="noStrike">
                <a:latin typeface="Arial"/>
                <a:ea typeface="ＭＳ Ｐゴシック"/>
              </a:rPr>
              <a:t>i. Create the list of successors for the current node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  <a:ea typeface="ＭＳ Ｐゴシック"/>
              </a:rPr>
              <a:t>	</a:t>
            </a:r>
            <a:r>
              <a:rPr b="0" lang="en-US" sz="2000" spc="-1" strike="noStrike">
                <a:latin typeface="Arial"/>
                <a:ea typeface="ＭＳ Ｐゴシック"/>
              </a:rPr>
              <a:t>	</a:t>
            </a:r>
            <a:r>
              <a:rPr b="0" lang="en-US" sz="2000" spc="-1" strike="noStrike">
                <a:latin typeface="Arial"/>
                <a:ea typeface="ＭＳ Ｐゴシック"/>
              </a:rPr>
              <a:t>ii. Add all the successors not already visited in front of the open list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  <a:ea typeface="ＭＳ Ｐゴシック"/>
              </a:rPr>
              <a:t>remove-front corresponds to pop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  <a:ea typeface="ＭＳ Ｐゴシック"/>
              </a:rPr>
              <a:t>insert-front corresponds to push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  <a:ea typeface="ＭＳ Ｐゴシック"/>
              </a:rPr>
              <a:t>not-empty checks if the list is empty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  <a:ea typeface="ＭＳ Ｐゴシック"/>
              </a:rPr>
              <a:t>successorsOf returns a right to left list of direct descendants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  <a:ea typeface="ＭＳ Ｐゴシック"/>
              </a:rPr>
              <a:t>not-in checks if a node is not in a list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  <a:ea typeface="ＭＳ Ｐゴシック"/>
              </a:rPr>
              <a:t>with two lists (open and closed) we avoid cycles that can appear in cyclic graphs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5272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F50D965F-4FA4-434A-9401-C4A0B5717F88}" type="slidenum">
              <a:rPr b="0" lang="en-US" sz="1300" spc="-1" strike="noStrike">
                <a:solidFill>
                  <a:srgbClr val="000000"/>
                </a:solidFill>
                <a:latin typeface="Arial"/>
                <a:ea typeface="MS PGothic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812C0834-4C2B-467A-A7B7-B23F0E24D0DB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274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75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4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115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General theme in the class: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 goal we have in mind.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 mathematical abstraction to formalize this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Algorithms that operate on these abstractions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5116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4B5893B5-CA2F-488E-8DAE-A2B561AFA4D9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6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D230780C-8D93-44EF-BA9F-96269C60EA31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277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78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9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80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281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7ABDF257-CC7C-4D94-ADC4-E3B3E573D21C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2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655C08EB-F76F-4305-A6D8-24BFABA55FEE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283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84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5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6652C7BD-CBE8-45E3-AD33-13B6DD8E3C6D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286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87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8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84EFF588-79A2-45C2-AB5E-AC6759AC9B45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289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90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1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8955E776-B662-49FB-ABD2-00FE07C83AEB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292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93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6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6C19096C-EC8B-4C17-84CE-F03827197D91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295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96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6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7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A83CB165-D87C-48C6-BB62-52A2CD1BCB9E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298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299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0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00D17E27-4EE6-4AD8-A311-52F3D096694D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301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02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F67794AC-41C9-44A5-93F6-C74AE97784BB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304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05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7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118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119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CDA08C16-F3F8-4855-B7C0-807D8E55A36C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7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6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0FB2BEB6-E4DC-4091-AE5A-5C447BCE55A7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307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08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7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9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A3DDAE36-F5B6-43E2-9E6B-26AE3927742A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310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11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7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2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2D84582D-7D57-4476-AADF-D2672739D448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313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14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7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5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16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317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D3858465-49BD-47E7-8DAB-6214B1FA4BA7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7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8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19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320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2FA1CDC7-B49C-4C36-8EE1-8C84BEE71725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7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1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22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323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BB38D174-4D76-46FE-AC63-2A174267727A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7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25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326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4BDA1926-B5AC-4A62-971D-E80707C20CF9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7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7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28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329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4E3B6AEA-2A7D-4CE7-8508-D559523299D7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7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0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31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332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CE3485D3-4B87-4481-8209-662821B9B696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7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3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8B36EB62-F3D2-4AE6-B685-E3C3BDB4F9E6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334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35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121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122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CFF1BA15-283A-4DB8-A9B5-D1522311F63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3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8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6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37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400" spc="-1" strike="noStrike">
                <a:solidFill>
                  <a:srgbClr val="cc00cc"/>
                </a:solidFill>
                <a:latin typeface="Arial"/>
              </a:rPr>
              <a:t>1 + (1+</a:t>
            </a:r>
            <a:r>
              <a:rPr b="0" i="1" lang="en-US" sz="2400" spc="-1" strike="noStrike">
                <a:solidFill>
                  <a:srgbClr val="cc00cc"/>
                </a:solidFill>
                <a:latin typeface="Arial"/>
              </a:rPr>
              <a:t>b</a:t>
            </a:r>
            <a:r>
              <a:rPr b="0" lang="en-US" sz="2400" spc="-1" strike="noStrike">
                <a:solidFill>
                  <a:srgbClr val="cc00cc"/>
                </a:solidFill>
                <a:latin typeface="Arial"/>
              </a:rPr>
              <a:t>) + (1+</a:t>
            </a:r>
            <a:r>
              <a:rPr b="0" i="1" lang="en-US" sz="2400" spc="-1" strike="noStrike">
                <a:solidFill>
                  <a:srgbClr val="cc00cc"/>
                </a:solidFill>
                <a:latin typeface="Arial"/>
              </a:rPr>
              <a:t>b</a:t>
            </a:r>
            <a:r>
              <a:rPr b="0" lang="en-US" sz="2400" spc="-1" strike="noStrike">
                <a:solidFill>
                  <a:srgbClr val="cc00cc"/>
                </a:solidFill>
                <a:latin typeface="Arial"/>
              </a:rPr>
              <a:t>+</a:t>
            </a:r>
            <a:r>
              <a:rPr b="0" i="1" lang="en-US" sz="2400" spc="-1" strike="noStrike">
                <a:solidFill>
                  <a:srgbClr val="cc00cc"/>
                </a:solidFill>
                <a:latin typeface="Arial"/>
              </a:rPr>
              <a:t>b</a:t>
            </a:r>
            <a:r>
              <a:rPr b="0" lang="en-US" sz="2400" spc="-1" strike="noStrike" baseline="30000">
                <a:solidFill>
                  <a:srgbClr val="cc00cc"/>
                </a:solidFill>
                <a:latin typeface="Arial"/>
              </a:rPr>
              <a:t>2</a:t>
            </a:r>
            <a:r>
              <a:rPr b="0" lang="en-US" sz="2400" spc="-1" strike="noStrike">
                <a:solidFill>
                  <a:srgbClr val="cc00cc"/>
                </a:solidFill>
                <a:latin typeface="Arial"/>
              </a:rPr>
              <a:t>) + … + (1+</a:t>
            </a:r>
            <a:r>
              <a:rPr b="0" i="1" lang="en-US" sz="2400" spc="-1" strike="noStrike">
                <a:solidFill>
                  <a:srgbClr val="cc00cc"/>
                </a:solidFill>
                <a:latin typeface="Arial"/>
              </a:rPr>
              <a:t>b</a:t>
            </a:r>
            <a:r>
              <a:rPr b="0" lang="en-US" sz="2400" spc="-1" strike="noStrike">
                <a:solidFill>
                  <a:srgbClr val="cc00cc"/>
                </a:solidFill>
                <a:latin typeface="Arial"/>
              </a:rPr>
              <a:t>+…+</a:t>
            </a:r>
            <a:r>
              <a:rPr b="0" i="1" lang="en-US" sz="2400" spc="-1" strike="noStrike">
                <a:solidFill>
                  <a:srgbClr val="cc00cc"/>
                </a:solidFill>
                <a:latin typeface="Arial"/>
              </a:rPr>
              <a:t>b</a:t>
            </a:r>
            <a:r>
              <a:rPr b="0" i="1" lang="en-US" sz="2400" spc="-1" strike="noStrike" baseline="30000">
                <a:solidFill>
                  <a:srgbClr val="cc00cc"/>
                </a:solidFill>
                <a:latin typeface="Arial"/>
              </a:rPr>
              <a:t>s</a:t>
            </a:r>
            <a:r>
              <a:rPr b="0" lang="en-US" sz="2400" spc="-1" strike="noStrike">
                <a:solidFill>
                  <a:srgbClr val="cc00cc"/>
                </a:solidFill>
                <a:latin typeface="Arial"/>
              </a:rPr>
              <a:t>)  = (s+1) + sb + (s-1)</a:t>
            </a:r>
            <a:r>
              <a:rPr b="0" i="1" lang="en-US" sz="2400" spc="-1" strike="noStrike">
                <a:solidFill>
                  <a:srgbClr val="cc00cc"/>
                </a:solidFill>
                <a:latin typeface="Arial"/>
              </a:rPr>
              <a:t>b</a:t>
            </a:r>
            <a:r>
              <a:rPr b="0" lang="en-US" sz="2400" spc="-1" strike="noStrike" baseline="30000">
                <a:solidFill>
                  <a:srgbClr val="cc00cc"/>
                </a:solidFill>
                <a:latin typeface="Arial"/>
              </a:rPr>
              <a:t>2</a:t>
            </a:r>
            <a:r>
              <a:rPr b="0" lang="en-US" sz="2400" spc="-1" strike="noStrike">
                <a:solidFill>
                  <a:srgbClr val="cc00cc"/>
                </a:solidFill>
                <a:latin typeface="Arial"/>
              </a:rPr>
              <a:t> + … + </a:t>
            </a:r>
            <a:r>
              <a:rPr b="0" i="1" lang="en-US" sz="2400" spc="-1" strike="noStrike">
                <a:solidFill>
                  <a:srgbClr val="cc00cc"/>
                </a:solidFill>
                <a:latin typeface="Arial"/>
              </a:rPr>
              <a:t>b</a:t>
            </a:r>
            <a:r>
              <a:rPr b="0" i="1" lang="en-US" sz="2400" spc="-1" strike="noStrike" baseline="30000">
                <a:solidFill>
                  <a:srgbClr val="cc00cc"/>
                </a:solidFill>
                <a:latin typeface="Arial"/>
              </a:rPr>
              <a:t>s</a:t>
            </a:r>
            <a:r>
              <a:rPr b="0" lang="en-US" sz="2400" spc="-1" strike="noStrike">
                <a:solidFill>
                  <a:srgbClr val="cc00cc"/>
                </a:solidFill>
                <a:latin typeface="Arial"/>
              </a:rPr>
              <a:t>  =  </a:t>
            </a:r>
            <a:r>
              <a:rPr b="0" i="1" lang="en-US" sz="2400" spc="-1" strike="noStrike">
                <a:solidFill>
                  <a:srgbClr val="cc00cc"/>
                </a:solidFill>
                <a:latin typeface="Arial"/>
              </a:rPr>
              <a:t>O</a:t>
            </a:r>
            <a:r>
              <a:rPr b="0" lang="en-US" sz="2400" spc="-1" strike="noStrike">
                <a:solidFill>
                  <a:srgbClr val="cc00cc"/>
                </a:solidFill>
                <a:latin typeface="Arial"/>
              </a:rPr>
              <a:t>(</a:t>
            </a:r>
            <a:r>
              <a:rPr b="0" i="1" lang="en-US" sz="2400" spc="-1" strike="noStrike">
                <a:solidFill>
                  <a:srgbClr val="cc00cc"/>
                </a:solidFill>
                <a:latin typeface="Arial"/>
              </a:rPr>
              <a:t>b</a:t>
            </a:r>
            <a:r>
              <a:rPr b="0" i="1" lang="en-US" sz="2400" spc="-1" strike="noStrike" baseline="30000">
                <a:solidFill>
                  <a:srgbClr val="cc00cc"/>
                </a:solidFill>
                <a:latin typeface="Arial"/>
              </a:rPr>
              <a:t>s</a:t>
            </a:r>
            <a:r>
              <a:rPr b="0" lang="en-US" sz="2400" spc="-1" strike="noStrike">
                <a:solidFill>
                  <a:srgbClr val="cc00cc"/>
                </a:solidFill>
                <a:latin typeface="Arial"/>
              </a:rPr>
              <a:t>)</a:t>
            </a:r>
            <a:endParaRPr b="0" lang="en-IN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</p:txBody>
      </p:sp>
      <p:sp>
        <p:nvSpPr>
          <p:cNvPr id="5338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17E1B8EF-E367-42E0-998F-BEADC6AF7D07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8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9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8484B0D2-538F-43AF-85A4-47981714BBEF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340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41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8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2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7B9EF115-8E7F-4D44-A16C-1607CBEAC992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343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44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8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B9EF73D7-6172-40DD-B4D8-9EB32CABE233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346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47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8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CF22249C-186B-4376-96E7-A392DD5FFEDF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349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50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8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1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4D5DD7F6-AE9D-4DA2-B778-7F6A31519881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352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53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8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4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6034E378-A125-4E00-96A2-5BF59CB3B75F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355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56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8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7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C74E277E-7E6D-439E-AFFC-E108191E8455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358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59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8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0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61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362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F12BF052-1F07-41E7-BE05-E44CFE26850D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8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3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64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365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648A0B3D-C3AA-4CBE-B64D-31094F471C95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124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125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226D3441-E85B-4D69-8CE1-8DC82A9287F7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3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9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6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CF91E6C9-F29C-40B5-8881-2216693619F0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367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68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9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9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9C7332D9-301D-4AE2-8298-BE59BD41BA92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370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71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9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2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CDA359A2-5F57-4D75-9556-FD2FBEF9C971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373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74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9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5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FA58E4B5-0F24-46C1-A236-0CFDE300BA7B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376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77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9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8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79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380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429738C2-F280-4C9F-A485-F50290C96261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9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1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82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383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B3D616C7-7626-4C8A-94F8-A59E8C1F7BF8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9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4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F1CE872E-3BDD-434C-8DE3-DA81A74B59AC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5385" name="PlaceHolder 2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86" name="PlaceHolder 3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9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7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88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389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942758B5-8484-4BFC-9635-B86CA26108BE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9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0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91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392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1BF91034-42CB-4D59-83B2-8002A643E763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9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3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5394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395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411EA5E0-850E-434A-B4C0-D83D7A430716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58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06440" y="386712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700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25376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10108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0644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25376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10108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06440" y="1397160"/>
            <a:ext cx="11378880" cy="472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1137888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0" y="-25560"/>
            <a:ext cx="1219176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06440" y="1397160"/>
            <a:ext cx="11378880" cy="472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700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06440" y="386712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700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25376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10108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0644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25376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10108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406440" y="1397160"/>
            <a:ext cx="11378880" cy="472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1137888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1137888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0" y="-25560"/>
            <a:ext cx="1219176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23700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06440" y="386712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623700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25376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810108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40644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body"/>
          </p:nvPr>
        </p:nvSpPr>
        <p:spPr>
          <a:xfrm>
            <a:off x="425376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body"/>
          </p:nvPr>
        </p:nvSpPr>
        <p:spPr>
          <a:xfrm>
            <a:off x="810108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406440" y="1397160"/>
            <a:ext cx="11378880" cy="472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1137888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0" y="-25560"/>
            <a:ext cx="1219176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23700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06440" y="386712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623700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25376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810108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40644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body"/>
          </p:nvPr>
        </p:nvSpPr>
        <p:spPr>
          <a:xfrm>
            <a:off x="425376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 type="body"/>
          </p:nvPr>
        </p:nvSpPr>
        <p:spPr>
          <a:xfrm>
            <a:off x="810108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ubTitle"/>
          </p:nvPr>
        </p:nvSpPr>
        <p:spPr>
          <a:xfrm>
            <a:off x="406440" y="1397160"/>
            <a:ext cx="11378880" cy="472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1137888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ubTitle"/>
          </p:nvPr>
        </p:nvSpPr>
        <p:spPr>
          <a:xfrm>
            <a:off x="0" y="-25560"/>
            <a:ext cx="1219176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23700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06440" y="386712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623700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0" y="-25560"/>
            <a:ext cx="1219176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425376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810108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 type="body"/>
          </p:nvPr>
        </p:nvSpPr>
        <p:spPr>
          <a:xfrm>
            <a:off x="40644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09" name="PlaceHolder 6"/>
          <p:cNvSpPr>
            <a:spLocks noGrp="1"/>
          </p:cNvSpPr>
          <p:nvPr>
            <p:ph type="body"/>
          </p:nvPr>
        </p:nvSpPr>
        <p:spPr>
          <a:xfrm>
            <a:off x="425376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10" name="PlaceHolder 7"/>
          <p:cNvSpPr>
            <a:spLocks noGrp="1"/>
          </p:cNvSpPr>
          <p:nvPr>
            <p:ph type="body"/>
          </p:nvPr>
        </p:nvSpPr>
        <p:spPr>
          <a:xfrm>
            <a:off x="810108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subTitle"/>
          </p:nvPr>
        </p:nvSpPr>
        <p:spPr>
          <a:xfrm>
            <a:off x="406440" y="1397160"/>
            <a:ext cx="11378880" cy="472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1137888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ubTitle"/>
          </p:nvPr>
        </p:nvSpPr>
        <p:spPr>
          <a:xfrm>
            <a:off x="0" y="-25560"/>
            <a:ext cx="1219176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623700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406440" y="386712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45" name="PlaceHolder 5"/>
          <p:cNvSpPr>
            <a:spLocks noGrp="1"/>
          </p:cNvSpPr>
          <p:nvPr>
            <p:ph type="body"/>
          </p:nvPr>
        </p:nvSpPr>
        <p:spPr>
          <a:xfrm>
            <a:off x="623700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425376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810108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50" name="PlaceHolder 5"/>
          <p:cNvSpPr>
            <a:spLocks noGrp="1"/>
          </p:cNvSpPr>
          <p:nvPr>
            <p:ph type="body"/>
          </p:nvPr>
        </p:nvSpPr>
        <p:spPr>
          <a:xfrm>
            <a:off x="40644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51" name="PlaceHolder 6"/>
          <p:cNvSpPr>
            <a:spLocks noGrp="1"/>
          </p:cNvSpPr>
          <p:nvPr>
            <p:ph type="body"/>
          </p:nvPr>
        </p:nvSpPr>
        <p:spPr>
          <a:xfrm>
            <a:off x="425376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52" name="PlaceHolder 7"/>
          <p:cNvSpPr>
            <a:spLocks noGrp="1"/>
          </p:cNvSpPr>
          <p:nvPr>
            <p:ph type="body"/>
          </p:nvPr>
        </p:nvSpPr>
        <p:spPr>
          <a:xfrm>
            <a:off x="810108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700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1031400"/>
            <a:ext cx="12191760" cy="60480"/>
          </a:xfrm>
          <a:prstGeom prst="rect">
            <a:avLst/>
          </a:prstGeom>
          <a:gradFill rotWithShape="0">
            <a:gsLst>
              <a:gs pos="0">
                <a:srgbClr val="0000cc"/>
              </a:gs>
              <a:gs pos="100000">
                <a:srgbClr val="000000"/>
              </a:gs>
            </a:gsLst>
            <a:lin ang="0"/>
          </a:gra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0" y="1044720"/>
            <a:ext cx="12191760" cy="146952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k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o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d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M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a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s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r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s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y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CD04609C-8AB2-407B-9C1C-6700F5B9158F}" type="slidenum">
              <a:rPr b="0" lang="en-US" sz="15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IN" sz="15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Click to edit the 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outline text 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format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Outline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Outlin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e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1031400"/>
            <a:ext cx="12191760" cy="60480"/>
          </a:xfrm>
          <a:prstGeom prst="rect">
            <a:avLst/>
          </a:prstGeom>
          <a:gradFill rotWithShape="0">
            <a:gsLst>
              <a:gs pos="0">
                <a:srgbClr val="0000cc"/>
              </a:gs>
              <a:gs pos="100000">
                <a:srgbClr val="000000"/>
              </a:gs>
            </a:gsLst>
            <a:lin ang="0"/>
          </a:gra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k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y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06440" y="1397160"/>
            <a:ext cx="11378880" cy="4728960"/>
          </a:xfrm>
          <a:prstGeom prst="rect">
            <a:avLst/>
          </a:prstGeom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59984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040" indent="-228240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6B6D4608-5F6C-40E9-ADDD-DB5B0DA70EB8}" type="slidenum">
              <a:rPr b="0" lang="en-US" sz="15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IN" sz="15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0" y="1031400"/>
            <a:ext cx="12191760" cy="60480"/>
          </a:xfrm>
          <a:prstGeom prst="rect">
            <a:avLst/>
          </a:prstGeom>
          <a:gradFill rotWithShape="0">
            <a:gsLst>
              <a:gs pos="0">
                <a:srgbClr val="0000cc"/>
              </a:gs>
              <a:gs pos="100000">
                <a:srgbClr val="000000"/>
              </a:gs>
            </a:gsLst>
            <a:lin ang="0"/>
          </a:gra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k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y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599840" indent="-228240">
              <a:lnSpc>
                <a:spcPct val="100000"/>
              </a:lnSpc>
              <a:spcBef>
                <a:spcPts val="38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19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900" spc="-1" strike="noStrike">
              <a:solidFill>
                <a:srgbClr val="000000"/>
              </a:solidFill>
              <a:latin typeface="Calibri"/>
            </a:endParaRPr>
          </a:p>
          <a:p>
            <a:pPr lvl="4" marL="2057040" indent="-228240">
              <a:lnSpc>
                <a:spcPct val="100000"/>
              </a:lnSpc>
              <a:spcBef>
                <a:spcPts val="380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19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9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599840" indent="-228240">
              <a:lnSpc>
                <a:spcPct val="100000"/>
              </a:lnSpc>
              <a:spcBef>
                <a:spcPts val="38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19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900" spc="-1" strike="noStrike">
              <a:solidFill>
                <a:srgbClr val="000000"/>
              </a:solidFill>
              <a:latin typeface="Calibri"/>
            </a:endParaRPr>
          </a:p>
          <a:p>
            <a:pPr lvl="4" marL="2057040" indent="-228240">
              <a:lnSpc>
                <a:spcPct val="100000"/>
              </a:lnSpc>
              <a:spcBef>
                <a:spcPts val="380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19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9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27336849-68DA-410E-958E-E51A4B69A520}" type="slidenum">
              <a:rPr b="0" lang="en-US" sz="15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IN" sz="15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0" y="1031400"/>
            <a:ext cx="12191760" cy="60480"/>
          </a:xfrm>
          <a:prstGeom prst="rect">
            <a:avLst/>
          </a:prstGeom>
          <a:gradFill rotWithShape="0">
            <a:gsLst>
              <a:gs pos="0">
                <a:srgbClr val="0000cc"/>
              </a:gs>
              <a:gs pos="100000">
                <a:srgbClr val="000000"/>
              </a:gs>
            </a:gsLst>
            <a:lin ang="0"/>
          </a:gra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PlaceHolder 2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k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y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D25046F7-003F-49A9-AF0B-E15198FC4757}" type="slidenum">
              <a:rPr b="0" lang="en-US" sz="15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IN" sz="1500" spc="-1" strike="noStrike">
              <a:latin typeface="Times New Roman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0" y="1031400"/>
            <a:ext cx="12191760" cy="60480"/>
          </a:xfrm>
          <a:prstGeom prst="rect">
            <a:avLst/>
          </a:prstGeom>
          <a:gradFill rotWithShape="0">
            <a:gsLst>
              <a:gs pos="0">
                <a:srgbClr val="0000cc"/>
              </a:gs>
              <a:gs pos="100000">
                <a:srgbClr val="000000"/>
              </a:gs>
            </a:gsLst>
            <a:lin ang="0"/>
          </a:gra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PlaceHolder 2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8B97A3EF-D837-4F17-A700-BADA8AF3E22D}" type="slidenum">
              <a:rPr b="0" lang="en-US" sz="15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IN" sz="1500" spc="-1" strike="noStrike">
              <a:latin typeface="Times New Roman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0" y="1031400"/>
            <a:ext cx="12191760" cy="60480"/>
          </a:xfrm>
          <a:prstGeom prst="rect">
            <a:avLst/>
          </a:prstGeom>
          <a:gradFill rotWithShape="0">
            <a:gsLst>
              <a:gs pos="0">
                <a:srgbClr val="0000cc"/>
              </a:gs>
              <a:gs pos="100000">
                <a:srgbClr val="000000"/>
              </a:gs>
            </a:gsLst>
            <a:lin ang="0"/>
          </a:gra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PlaceHolder 2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33399"/>
                </a:solid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333399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216" name="PlaceHolder 6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2E5EE19B-43E4-4E97-B0A0-755BD66C41EA}" type="slidenum">
              <a:rPr b="0" lang="en-US" sz="15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IN" sz="15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video" Target="../media/media8.mp4"/><Relationship Id="rId2" Type="http://schemas.microsoft.com/office/2007/relationships/media" Target="../media/media8.mp4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00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1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2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3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video" Target="../media/media50.mp4"/><Relationship Id="rId2" Type="http://schemas.microsoft.com/office/2007/relationships/media" Target="../media/media50.mp4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4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video" Target="../media/media52.mp4"/><Relationship Id="rId2" Type="http://schemas.microsoft.com/office/2007/relationships/media" Target="../media/media52.mp4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5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video" Target="../media/media54.mp4"/><Relationship Id="rId2" Type="http://schemas.microsoft.com/office/2007/relationships/media" Target="../media/media54.mp4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6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07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08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0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0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1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2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3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4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5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6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slideLayout" Target="../slideLayouts/slideLayout13.xml"/><Relationship Id="rId1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8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slideLayout" Target="../slideLayouts/slideLayout41.xml"/><Relationship Id="rId15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8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41.xml"/><Relationship Id="rId3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6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2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4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6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7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8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video" Target="../media/media6.mp4"/><Relationship Id="rId2" Type="http://schemas.microsoft.com/office/2007/relationships/media" Target="../media/media6.mp4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0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2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4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5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6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7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41.xml"/><Relationship Id="rId3" Type="http://schemas.openxmlformats.org/officeDocument/2006/relationships/notesSlide" Target="../notesSlides/notesSlide98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9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0" y="0"/>
            <a:ext cx="12191760" cy="14695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Artificial Intelligence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60" name="Group 2"/>
          <p:cNvGrpSpPr/>
          <p:nvPr/>
        </p:nvGrpSpPr>
        <p:grpSpPr>
          <a:xfrm>
            <a:off x="4191120" y="1447920"/>
            <a:ext cx="3726720" cy="4876560"/>
            <a:chOff x="4191120" y="1447920"/>
            <a:chExt cx="3726720" cy="4876560"/>
          </a:xfrm>
        </p:grpSpPr>
        <p:grpSp>
          <p:nvGrpSpPr>
            <p:cNvPr id="261" name="Group 3"/>
            <p:cNvGrpSpPr/>
            <p:nvPr/>
          </p:nvGrpSpPr>
          <p:grpSpPr>
            <a:xfrm>
              <a:off x="4191120" y="1447920"/>
              <a:ext cx="3726720" cy="4876560"/>
              <a:chOff x="4191120" y="1447920"/>
              <a:chExt cx="3726720" cy="4876560"/>
            </a:xfrm>
          </p:grpSpPr>
          <p:pic>
            <p:nvPicPr>
              <p:cNvPr id="262" name="Picture 39" descr="jigsaw-1"/>
              <p:cNvPicPr/>
              <p:nvPr/>
            </p:nvPicPr>
            <p:blipFill>
              <a:blip r:embed="rId1"/>
              <a:stretch/>
            </p:blipFill>
            <p:spPr>
              <a:xfrm>
                <a:off x="4191120" y="1447920"/>
                <a:ext cx="3669840" cy="48765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63" name="CustomShape 4"/>
              <p:cNvSpPr/>
              <p:nvPr/>
            </p:nvSpPr>
            <p:spPr>
              <a:xfrm>
                <a:off x="5683680" y="3129120"/>
                <a:ext cx="70236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3333cc"/>
                    </a:solidFill>
                    <a:latin typeface="Comic Sans MS"/>
                  </a:rPr>
                  <a:t>Search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264" name="CustomShape 5"/>
              <p:cNvSpPr/>
              <p:nvPr/>
            </p:nvSpPr>
            <p:spPr>
              <a:xfrm>
                <a:off x="5434560" y="3962520"/>
                <a:ext cx="1087920" cy="639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990000"/>
                    </a:solidFill>
                    <a:latin typeface="Comic Sans MS"/>
                  </a:rPr>
                  <a:t>Knowledge</a:t>
                </a:r>
                <a:br/>
                <a:r>
                  <a:rPr b="0" lang="en-US" sz="1800" spc="-1" strike="noStrike">
                    <a:solidFill>
                      <a:srgbClr val="990000"/>
                    </a:solidFill>
                    <a:latin typeface="Comic Sans MS"/>
                  </a:rPr>
                  <a:t>rep.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265" name="CustomShape 6"/>
              <p:cNvSpPr/>
              <p:nvPr/>
            </p:nvSpPr>
            <p:spPr>
              <a:xfrm>
                <a:off x="4321800" y="4348080"/>
                <a:ext cx="91404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omic Sans MS"/>
                  </a:rPr>
                  <a:t>Planning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266" name="CustomShape 7"/>
              <p:cNvSpPr/>
              <p:nvPr/>
            </p:nvSpPr>
            <p:spPr>
              <a:xfrm>
                <a:off x="4296960" y="2819520"/>
                <a:ext cx="101160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omic Sans MS"/>
                  </a:rPr>
                  <a:t>Reasoning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267" name="CustomShape 8"/>
              <p:cNvSpPr/>
              <p:nvPr/>
            </p:nvSpPr>
            <p:spPr>
              <a:xfrm>
                <a:off x="6863400" y="3352680"/>
                <a:ext cx="92016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omic Sans MS"/>
                  </a:rPr>
                  <a:t>Learning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268" name="CustomShape 9"/>
              <p:cNvSpPr/>
              <p:nvPr/>
            </p:nvSpPr>
            <p:spPr>
              <a:xfrm>
                <a:off x="4403520" y="1793880"/>
                <a:ext cx="67176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omic Sans MS"/>
                  </a:rPr>
                  <a:t>Agent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269" name="CustomShape 10"/>
              <p:cNvSpPr/>
              <p:nvPr/>
            </p:nvSpPr>
            <p:spPr>
              <a:xfrm>
                <a:off x="5601960" y="2209680"/>
                <a:ext cx="87156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omic Sans MS"/>
                  </a:rPr>
                  <a:t>Robotics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270" name="CustomShape 11"/>
              <p:cNvSpPr/>
              <p:nvPr/>
            </p:nvSpPr>
            <p:spPr>
              <a:xfrm>
                <a:off x="6698160" y="1905120"/>
                <a:ext cx="102384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omic Sans MS"/>
                  </a:rPr>
                  <a:t>Perception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271" name="CustomShape 12"/>
              <p:cNvSpPr/>
              <p:nvPr/>
            </p:nvSpPr>
            <p:spPr>
              <a:xfrm>
                <a:off x="4282920" y="5410080"/>
                <a:ext cx="901800" cy="639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omic Sans MS"/>
                  </a:rPr>
                  <a:t>Natural</a:t>
                </a:r>
                <a:br/>
                <a:r>
                  <a:rPr b="0" lang="en-US" sz="1800" spc="-1" strike="noStrike">
                    <a:solidFill>
                      <a:srgbClr val="000000"/>
                    </a:solidFill>
                    <a:latin typeface="Comic Sans MS"/>
                  </a:rPr>
                  <a:t>language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272" name="CustomShape 13"/>
              <p:cNvSpPr/>
              <p:nvPr/>
            </p:nvSpPr>
            <p:spPr>
              <a:xfrm>
                <a:off x="5862960" y="5527800"/>
                <a:ext cx="33192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omic Sans MS"/>
                  </a:rPr>
                  <a:t>...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273" name="CustomShape 14"/>
              <p:cNvSpPr/>
              <p:nvPr/>
            </p:nvSpPr>
            <p:spPr>
              <a:xfrm>
                <a:off x="6847200" y="5562720"/>
                <a:ext cx="812160" cy="639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omic Sans MS"/>
                  </a:rPr>
                  <a:t>Expert</a:t>
                </a:r>
                <a:endParaRPr b="0" lang="en-IN" sz="1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omic Sans MS"/>
                  </a:rPr>
                  <a:t>Systems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274" name="CustomShape 15"/>
              <p:cNvSpPr/>
              <p:nvPr/>
            </p:nvSpPr>
            <p:spPr>
              <a:xfrm>
                <a:off x="6650280" y="4038480"/>
                <a:ext cx="1267560" cy="639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omic Sans MS"/>
                  </a:rPr>
                  <a:t>Constraint</a:t>
                </a:r>
                <a:br/>
                <a:r>
                  <a:rPr b="0" lang="en-US" sz="1800" spc="-1" strike="noStrike">
                    <a:solidFill>
                      <a:srgbClr val="000000"/>
                    </a:solidFill>
                    <a:latin typeface="Comic Sans MS"/>
                  </a:rPr>
                  <a:t>satisfaction   </a:t>
                </a:r>
                <a:endParaRPr b="0" lang="en-IN" sz="1800" spc="-1" strike="noStrike">
                  <a:latin typeface="Arial"/>
                </a:endParaRPr>
              </a:p>
            </p:txBody>
          </p:sp>
        </p:grpSp>
        <p:sp>
          <p:nvSpPr>
            <p:cNvPr id="275" name="CustomShape 16"/>
            <p:cNvSpPr/>
            <p:nvPr/>
          </p:nvSpPr>
          <p:spPr>
            <a:xfrm>
              <a:off x="4221000" y="1492200"/>
              <a:ext cx="3612960" cy="4803480"/>
            </a:xfrm>
            <a:prstGeom prst="rect">
              <a:avLst/>
            </a:prstGeom>
            <a:noFill/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Precompute optimal plan, execute it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2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047600" y="1143000"/>
            <a:ext cx="10096200" cy="571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restart="whenNotActive" nodeType="interactiveSeq" fill="hold">
                <p:stCondLst>
                  <p:cond delay="0" evt="onClick">
                    <p:tgtEl>
                      <p:spTgt spid="332"/>
                    </p:tgtEl>
                  </p:cond>
                </p:stCondLst>
                <p:childTnLst>
                  <p:par>
                    <p:cTn id="103" fill="hold">
                      <p:stCondLst>
                        <p:cond delay="0" evt="onClick">
                          <p:tgtEl>
                            <p:spTgt spid="332"/>
                          </p:tgtEl>
                        </p:cond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6" dur="1" fill="hold"/>
                                        <p:tgtEl>
                                          <p:spTgt spid="3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4" name="Group 1"/>
          <p:cNvGrpSpPr/>
          <p:nvPr/>
        </p:nvGrpSpPr>
        <p:grpSpPr>
          <a:xfrm>
            <a:off x="13320" y="3402720"/>
            <a:ext cx="6716520" cy="3349440"/>
            <a:chOff x="13320" y="3402720"/>
            <a:chExt cx="6716520" cy="3349440"/>
          </a:xfrm>
        </p:grpSpPr>
        <p:sp>
          <p:nvSpPr>
            <p:cNvPr id="4705" name="CustomShape 2"/>
            <p:cNvSpPr/>
            <p:nvPr/>
          </p:nvSpPr>
          <p:spPr>
            <a:xfrm>
              <a:off x="2559600" y="3402720"/>
              <a:ext cx="3076200" cy="350640"/>
            </a:xfrm>
            <a:custGeom>
              <a:avLst/>
              <a:gdLst/>
              <a:ahLst/>
              <a:rect l="l" t="t" r="r" b="b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6" name="CustomShape 3"/>
            <p:cNvSpPr/>
            <p:nvPr/>
          </p:nvSpPr>
          <p:spPr>
            <a:xfrm>
              <a:off x="13320" y="3402720"/>
              <a:ext cx="6716520" cy="2017440"/>
            </a:xfrm>
            <a:custGeom>
              <a:avLst/>
              <a:gdLst/>
              <a:ahLst/>
              <a:rect l="l" t="t" r="r" b="b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7" name="CustomShape 4"/>
            <p:cNvSpPr/>
            <p:nvPr/>
          </p:nvSpPr>
          <p:spPr>
            <a:xfrm>
              <a:off x="568800" y="3745800"/>
              <a:ext cx="6014520" cy="2084040"/>
            </a:xfrm>
            <a:custGeom>
              <a:avLst/>
              <a:gdLst/>
              <a:ahLst/>
              <a:rect l="l" t="t" r="r" b="b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8" name="CustomShape 5"/>
            <p:cNvSpPr/>
            <p:nvPr/>
          </p:nvSpPr>
          <p:spPr>
            <a:xfrm>
              <a:off x="551160" y="4223520"/>
              <a:ext cx="6006600" cy="2111040"/>
            </a:xfrm>
            <a:custGeom>
              <a:avLst/>
              <a:gdLst/>
              <a:ahLst/>
              <a:rect l="l" t="t" r="r" b="b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9" name="CustomShape 6"/>
            <p:cNvSpPr/>
            <p:nvPr/>
          </p:nvSpPr>
          <p:spPr>
            <a:xfrm>
              <a:off x="576720" y="4284000"/>
              <a:ext cx="5930640" cy="2468160"/>
            </a:xfrm>
            <a:custGeom>
              <a:avLst/>
              <a:gdLst/>
              <a:ahLst/>
              <a:rect l="l" t="t" r="r" b="b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710" name="TextShape 7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Uniform Cost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711" name="Group 8"/>
          <p:cNvGrpSpPr/>
          <p:nvPr/>
        </p:nvGrpSpPr>
        <p:grpSpPr>
          <a:xfrm>
            <a:off x="789120" y="3381480"/>
            <a:ext cx="5485680" cy="3350520"/>
            <a:chOff x="789120" y="3381480"/>
            <a:chExt cx="5485680" cy="3350520"/>
          </a:xfrm>
        </p:grpSpPr>
        <p:sp>
          <p:nvSpPr>
            <p:cNvPr id="4712" name="CustomShape 9"/>
            <p:cNvSpPr/>
            <p:nvPr/>
          </p:nvSpPr>
          <p:spPr>
            <a:xfrm>
              <a:off x="3456000" y="3381480"/>
              <a:ext cx="990360" cy="3337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799"/>
                </a:spcBef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</a:rPr>
                <a:t>S</a:t>
              </a:r>
              <a:endParaRPr b="0" lang="en-IN" sz="1600" spc="-1" strike="noStrike">
                <a:latin typeface="Arial"/>
              </a:endParaRPr>
            </a:p>
          </p:txBody>
        </p:sp>
        <p:sp>
          <p:nvSpPr>
            <p:cNvPr id="4713" name="CustomShape 10"/>
            <p:cNvSpPr/>
            <p:nvPr/>
          </p:nvSpPr>
          <p:spPr>
            <a:xfrm>
              <a:off x="789120" y="489456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a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714" name="CustomShape 11"/>
            <p:cNvSpPr/>
            <p:nvPr/>
          </p:nvSpPr>
          <p:spPr>
            <a:xfrm>
              <a:off x="789120" y="435888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b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715" name="CustomShape 12"/>
            <p:cNvSpPr/>
            <p:nvPr/>
          </p:nvSpPr>
          <p:spPr>
            <a:xfrm>
              <a:off x="1322280" y="387792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d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716" name="CustomShape 13"/>
            <p:cNvSpPr/>
            <p:nvPr/>
          </p:nvSpPr>
          <p:spPr>
            <a:xfrm>
              <a:off x="5894280" y="381096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p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717" name="CustomShape 14"/>
            <p:cNvSpPr/>
            <p:nvPr/>
          </p:nvSpPr>
          <p:spPr>
            <a:xfrm>
              <a:off x="1474920" y="489456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a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718" name="CustomShape 15"/>
            <p:cNvSpPr/>
            <p:nvPr/>
          </p:nvSpPr>
          <p:spPr>
            <a:xfrm>
              <a:off x="1474920" y="435888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719" name="CustomShape 16"/>
            <p:cNvSpPr/>
            <p:nvPr/>
          </p:nvSpPr>
          <p:spPr>
            <a:xfrm flipH="1">
              <a:off x="978840" y="4247640"/>
              <a:ext cx="533160" cy="111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0" name="CustomShape 17"/>
            <p:cNvSpPr/>
            <p:nvPr/>
          </p:nvSpPr>
          <p:spPr>
            <a:xfrm>
              <a:off x="1512720" y="4247640"/>
              <a:ext cx="151920" cy="111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1" name="CustomShape 18"/>
            <p:cNvSpPr/>
            <p:nvPr/>
          </p:nvSpPr>
          <p:spPr>
            <a:xfrm>
              <a:off x="979560" y="4728600"/>
              <a:ext cx="1080" cy="16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2" name="CustomShape 19"/>
            <p:cNvSpPr/>
            <p:nvPr/>
          </p:nvSpPr>
          <p:spPr>
            <a:xfrm>
              <a:off x="1665360" y="4728600"/>
              <a:ext cx="1080" cy="16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723" name="Group 20"/>
            <p:cNvGrpSpPr/>
            <p:nvPr/>
          </p:nvGrpSpPr>
          <p:grpSpPr>
            <a:xfrm>
              <a:off x="3532320" y="3810960"/>
              <a:ext cx="1752120" cy="2385360"/>
              <a:chOff x="3532320" y="3810960"/>
              <a:chExt cx="1752120" cy="2385360"/>
            </a:xfrm>
          </p:grpSpPr>
          <p:sp>
            <p:nvSpPr>
              <p:cNvPr id="4724" name="CustomShape 21"/>
              <p:cNvSpPr/>
              <p:nvPr/>
            </p:nvSpPr>
            <p:spPr>
              <a:xfrm>
                <a:off x="4141800" y="38109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e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725" name="CustomShape 22"/>
              <p:cNvSpPr/>
              <p:nvPr/>
            </p:nvSpPr>
            <p:spPr>
              <a:xfrm>
                <a:off x="3532320" y="48819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p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726" name="CustomShape 23"/>
              <p:cNvSpPr/>
              <p:nvPr/>
            </p:nvSpPr>
            <p:spPr>
              <a:xfrm>
                <a:off x="3760920" y="43466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h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727" name="CustomShape 24"/>
              <p:cNvSpPr/>
              <p:nvPr/>
            </p:nvSpPr>
            <p:spPr>
              <a:xfrm>
                <a:off x="4446720" y="48819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f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728" name="CustomShape 25"/>
              <p:cNvSpPr/>
              <p:nvPr/>
            </p:nvSpPr>
            <p:spPr>
              <a:xfrm>
                <a:off x="4446720" y="43466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r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729" name="CustomShape 26"/>
              <p:cNvSpPr/>
              <p:nvPr/>
            </p:nvSpPr>
            <p:spPr>
              <a:xfrm>
                <a:off x="3989520" y="48819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q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730" name="CustomShape 27"/>
              <p:cNvSpPr/>
              <p:nvPr/>
            </p:nvSpPr>
            <p:spPr>
              <a:xfrm>
                <a:off x="3532320" y="536328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q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731" name="CustomShape 28"/>
              <p:cNvSpPr/>
              <p:nvPr/>
            </p:nvSpPr>
            <p:spPr>
              <a:xfrm>
                <a:off x="4218120" y="536328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c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732" name="CustomShape 29"/>
              <p:cNvSpPr/>
              <p:nvPr/>
            </p:nvSpPr>
            <p:spPr>
              <a:xfrm>
                <a:off x="4522680" y="5417640"/>
                <a:ext cx="761760" cy="33372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799"/>
                  </a:spcBef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Arial"/>
                  </a:rPr>
                  <a:t>G</a:t>
                </a:r>
                <a:endParaRPr b="0" lang="en-IN" sz="1600" spc="-1" strike="noStrike">
                  <a:latin typeface="Arial"/>
                </a:endParaRPr>
              </a:p>
            </p:txBody>
          </p:sp>
          <p:sp>
            <p:nvSpPr>
              <p:cNvPr id="4733" name="CustomShape 30"/>
              <p:cNvSpPr/>
              <p:nvPr/>
            </p:nvSpPr>
            <p:spPr>
              <a:xfrm>
                <a:off x="4218120" y="58316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a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734" name="CustomShape 31"/>
              <p:cNvSpPr/>
              <p:nvPr/>
            </p:nvSpPr>
            <p:spPr>
              <a:xfrm flipH="1">
                <a:off x="3950640" y="4180680"/>
                <a:ext cx="38052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35" name="CustomShape 32"/>
              <p:cNvSpPr/>
              <p:nvPr/>
            </p:nvSpPr>
            <p:spPr>
              <a:xfrm>
                <a:off x="4332240" y="4180680"/>
                <a:ext cx="30456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36" name="CustomShape 33"/>
              <p:cNvSpPr/>
              <p:nvPr/>
            </p:nvSpPr>
            <p:spPr>
              <a:xfrm flipH="1">
                <a:off x="3722760" y="4716000"/>
                <a:ext cx="22824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37" name="CustomShape 34"/>
              <p:cNvSpPr/>
              <p:nvPr/>
            </p:nvSpPr>
            <p:spPr>
              <a:xfrm>
                <a:off x="3951360" y="4716000"/>
                <a:ext cx="22824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38" name="CustomShape 35"/>
              <p:cNvSpPr/>
              <p:nvPr/>
            </p:nvSpPr>
            <p:spPr>
              <a:xfrm>
                <a:off x="4637160" y="4716000"/>
                <a:ext cx="108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39" name="CustomShape 36"/>
              <p:cNvSpPr/>
              <p:nvPr/>
            </p:nvSpPr>
            <p:spPr>
              <a:xfrm>
                <a:off x="3722760" y="5251680"/>
                <a:ext cx="1080" cy="11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40" name="CustomShape 37"/>
              <p:cNvSpPr/>
              <p:nvPr/>
            </p:nvSpPr>
            <p:spPr>
              <a:xfrm flipH="1">
                <a:off x="4408560" y="5251680"/>
                <a:ext cx="228240" cy="11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41" name="CustomShape 38"/>
              <p:cNvSpPr/>
              <p:nvPr/>
            </p:nvSpPr>
            <p:spPr>
              <a:xfrm>
                <a:off x="4637160" y="5251680"/>
                <a:ext cx="26640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42" name="CustomShape 39"/>
              <p:cNvSpPr/>
              <p:nvPr/>
            </p:nvSpPr>
            <p:spPr>
              <a:xfrm>
                <a:off x="4408560" y="5732640"/>
                <a:ext cx="1080" cy="98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743" name="CustomShape 40"/>
            <p:cNvSpPr/>
            <p:nvPr/>
          </p:nvSpPr>
          <p:spPr>
            <a:xfrm>
              <a:off x="5894280" y="430452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q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744" name="CustomShape 41"/>
            <p:cNvSpPr/>
            <p:nvPr/>
          </p:nvSpPr>
          <p:spPr>
            <a:xfrm>
              <a:off x="6084720" y="4180680"/>
              <a:ext cx="1080" cy="123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745" name="Group 42"/>
            <p:cNvGrpSpPr/>
            <p:nvPr/>
          </p:nvGrpSpPr>
          <p:grpSpPr>
            <a:xfrm>
              <a:off x="1703520" y="4346640"/>
              <a:ext cx="1752120" cy="2385360"/>
              <a:chOff x="1703520" y="4346640"/>
              <a:chExt cx="1752120" cy="2385360"/>
            </a:xfrm>
          </p:grpSpPr>
          <p:sp>
            <p:nvSpPr>
              <p:cNvPr id="4746" name="CustomShape 43"/>
              <p:cNvSpPr/>
              <p:nvPr/>
            </p:nvSpPr>
            <p:spPr>
              <a:xfrm>
                <a:off x="2313000" y="43466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e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747" name="CustomShape 44"/>
              <p:cNvSpPr/>
              <p:nvPr/>
            </p:nvSpPr>
            <p:spPr>
              <a:xfrm>
                <a:off x="1703520" y="54176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p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748" name="CustomShape 45"/>
              <p:cNvSpPr/>
              <p:nvPr/>
            </p:nvSpPr>
            <p:spPr>
              <a:xfrm>
                <a:off x="1932120" y="48819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h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749" name="CustomShape 46"/>
              <p:cNvSpPr/>
              <p:nvPr/>
            </p:nvSpPr>
            <p:spPr>
              <a:xfrm>
                <a:off x="2617920" y="54176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f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750" name="CustomShape 47"/>
              <p:cNvSpPr/>
              <p:nvPr/>
            </p:nvSpPr>
            <p:spPr>
              <a:xfrm>
                <a:off x="2617920" y="48819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r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751" name="CustomShape 48"/>
              <p:cNvSpPr/>
              <p:nvPr/>
            </p:nvSpPr>
            <p:spPr>
              <a:xfrm>
                <a:off x="2160720" y="54176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q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752" name="CustomShape 49"/>
              <p:cNvSpPr/>
              <p:nvPr/>
            </p:nvSpPr>
            <p:spPr>
              <a:xfrm>
                <a:off x="1703520" y="589860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q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753" name="CustomShape 50"/>
              <p:cNvSpPr/>
              <p:nvPr/>
            </p:nvSpPr>
            <p:spPr>
              <a:xfrm>
                <a:off x="2389320" y="589860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c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754" name="CustomShape 51"/>
              <p:cNvSpPr/>
              <p:nvPr/>
            </p:nvSpPr>
            <p:spPr>
              <a:xfrm>
                <a:off x="2693880" y="5953320"/>
                <a:ext cx="761760" cy="33372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799"/>
                  </a:spcBef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Arial"/>
                  </a:rPr>
                  <a:t>G</a:t>
                </a:r>
                <a:endParaRPr b="0" lang="en-IN" sz="1600" spc="-1" strike="noStrike">
                  <a:latin typeface="Arial"/>
                </a:endParaRPr>
              </a:p>
            </p:txBody>
          </p:sp>
          <p:sp>
            <p:nvSpPr>
              <p:cNvPr id="4755" name="CustomShape 52"/>
              <p:cNvSpPr/>
              <p:nvPr/>
            </p:nvSpPr>
            <p:spPr>
              <a:xfrm>
                <a:off x="2389320" y="636732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a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756" name="CustomShape 53"/>
              <p:cNvSpPr/>
              <p:nvPr/>
            </p:nvSpPr>
            <p:spPr>
              <a:xfrm flipH="1">
                <a:off x="2121840" y="4716000"/>
                <a:ext cx="38052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57" name="CustomShape 54"/>
              <p:cNvSpPr/>
              <p:nvPr/>
            </p:nvSpPr>
            <p:spPr>
              <a:xfrm>
                <a:off x="2503440" y="4716000"/>
                <a:ext cx="30456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58" name="CustomShape 55"/>
              <p:cNvSpPr/>
              <p:nvPr/>
            </p:nvSpPr>
            <p:spPr>
              <a:xfrm flipH="1">
                <a:off x="1893960" y="5251680"/>
                <a:ext cx="22824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59" name="CustomShape 56"/>
              <p:cNvSpPr/>
              <p:nvPr/>
            </p:nvSpPr>
            <p:spPr>
              <a:xfrm>
                <a:off x="2122560" y="5251680"/>
                <a:ext cx="22824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60" name="CustomShape 57"/>
              <p:cNvSpPr/>
              <p:nvPr/>
            </p:nvSpPr>
            <p:spPr>
              <a:xfrm>
                <a:off x="2808360" y="5251680"/>
                <a:ext cx="108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61" name="CustomShape 58"/>
              <p:cNvSpPr/>
              <p:nvPr/>
            </p:nvSpPr>
            <p:spPr>
              <a:xfrm>
                <a:off x="1893960" y="5787360"/>
                <a:ext cx="1080" cy="11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62" name="CustomShape 59"/>
              <p:cNvSpPr/>
              <p:nvPr/>
            </p:nvSpPr>
            <p:spPr>
              <a:xfrm flipH="1">
                <a:off x="2579760" y="5787360"/>
                <a:ext cx="228240" cy="11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63" name="CustomShape 60"/>
              <p:cNvSpPr/>
              <p:nvPr/>
            </p:nvSpPr>
            <p:spPr>
              <a:xfrm>
                <a:off x="2808360" y="5787360"/>
                <a:ext cx="26640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64" name="CustomShape 61"/>
              <p:cNvSpPr/>
              <p:nvPr/>
            </p:nvSpPr>
            <p:spPr>
              <a:xfrm>
                <a:off x="2579760" y="6268320"/>
                <a:ext cx="1080" cy="98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765" name="CustomShape 62"/>
            <p:cNvSpPr/>
            <p:nvPr/>
          </p:nvSpPr>
          <p:spPr>
            <a:xfrm>
              <a:off x="1512720" y="4247640"/>
              <a:ext cx="990360" cy="98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6" name="CustomShape 63"/>
            <p:cNvSpPr/>
            <p:nvPr/>
          </p:nvSpPr>
          <p:spPr>
            <a:xfrm flipH="1">
              <a:off x="1512720" y="3720240"/>
              <a:ext cx="2437920" cy="157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7" name="CustomShape 64"/>
            <p:cNvSpPr/>
            <p:nvPr/>
          </p:nvSpPr>
          <p:spPr>
            <a:xfrm>
              <a:off x="3951360" y="3720240"/>
              <a:ext cx="380520" cy="9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8" name="CustomShape 65"/>
            <p:cNvSpPr/>
            <p:nvPr/>
          </p:nvSpPr>
          <p:spPr>
            <a:xfrm>
              <a:off x="3951360" y="3720240"/>
              <a:ext cx="2133360" cy="9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769" name="Line 66"/>
          <p:cNvSpPr/>
          <p:nvPr/>
        </p:nvSpPr>
        <p:spPr>
          <a:xfrm>
            <a:off x="0" y="3276360"/>
            <a:ext cx="12191760" cy="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0" name="CustomShape 67"/>
          <p:cNvSpPr/>
          <p:nvPr/>
        </p:nvSpPr>
        <p:spPr>
          <a:xfrm>
            <a:off x="3805200" y="342576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1" name="CustomShape 68"/>
          <p:cNvSpPr/>
          <p:nvPr/>
        </p:nvSpPr>
        <p:spPr>
          <a:xfrm>
            <a:off x="3807000" y="342756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2" name="CustomShape 69"/>
          <p:cNvSpPr/>
          <p:nvPr/>
        </p:nvSpPr>
        <p:spPr>
          <a:xfrm>
            <a:off x="1395360" y="392112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3" name="CustomShape 70"/>
          <p:cNvSpPr/>
          <p:nvPr/>
        </p:nvSpPr>
        <p:spPr>
          <a:xfrm>
            <a:off x="4189320" y="385452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4" name="CustomShape 71"/>
          <p:cNvSpPr/>
          <p:nvPr/>
        </p:nvSpPr>
        <p:spPr>
          <a:xfrm>
            <a:off x="5934240" y="387036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5" name="CustomShape 72"/>
          <p:cNvSpPr/>
          <p:nvPr/>
        </p:nvSpPr>
        <p:spPr>
          <a:xfrm>
            <a:off x="380880" y="1447920"/>
            <a:ext cx="3238200" cy="1341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cc00cc"/>
                </a:solidFill>
                <a:latin typeface="Arial"/>
              </a:rPr>
              <a:t>g(n)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</a:rPr>
              <a:t>= cost from root to n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</a:rPr>
              <a:t>Strategy: expand lowest </a:t>
            </a:r>
            <a:r>
              <a:rPr b="0" i="1" lang="en-US" sz="1800" spc="-1" strike="noStrike">
                <a:solidFill>
                  <a:srgbClr val="cc00cc"/>
                </a:solidFill>
                <a:latin typeface="Arial"/>
              </a:rPr>
              <a:t>g(n)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</a:rPr>
              <a:t>Fringe is a priority queue sorted by </a:t>
            </a:r>
            <a:r>
              <a:rPr b="0" i="1" lang="en-US" sz="1800" spc="-1" strike="noStrike">
                <a:solidFill>
                  <a:srgbClr val="cc00cc"/>
                </a:solidFill>
                <a:latin typeface="Arial"/>
              </a:rPr>
              <a:t>g(n)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4776" name="Group 73"/>
          <p:cNvGrpSpPr/>
          <p:nvPr/>
        </p:nvGrpSpPr>
        <p:grpSpPr>
          <a:xfrm>
            <a:off x="4572000" y="1270080"/>
            <a:ext cx="3205080" cy="1767960"/>
            <a:chOff x="4572000" y="1270080"/>
            <a:chExt cx="3205080" cy="1767960"/>
          </a:xfrm>
        </p:grpSpPr>
        <p:grpSp>
          <p:nvGrpSpPr>
            <p:cNvPr id="4777" name="Group 74"/>
            <p:cNvGrpSpPr/>
            <p:nvPr/>
          </p:nvGrpSpPr>
          <p:grpSpPr>
            <a:xfrm>
              <a:off x="4572000" y="1270080"/>
              <a:ext cx="3205080" cy="1767960"/>
              <a:chOff x="4572000" y="1270080"/>
              <a:chExt cx="3205080" cy="1767960"/>
            </a:xfrm>
          </p:grpSpPr>
          <p:sp>
            <p:nvSpPr>
              <p:cNvPr id="4778" name="CustomShape 75"/>
              <p:cNvSpPr/>
              <p:nvPr/>
            </p:nvSpPr>
            <p:spPr>
              <a:xfrm>
                <a:off x="4572000" y="230652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</a:rPr>
                  <a:t>S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779" name="CustomShape 76"/>
              <p:cNvSpPr/>
              <p:nvPr/>
            </p:nvSpPr>
            <p:spPr>
              <a:xfrm>
                <a:off x="7459920" y="127008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</a:rPr>
                  <a:t>G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780" name="CustomShape 77"/>
              <p:cNvSpPr/>
              <p:nvPr/>
            </p:nvSpPr>
            <p:spPr>
              <a:xfrm>
                <a:off x="5492160" y="203220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d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4781" name="CustomShape 78"/>
              <p:cNvSpPr/>
              <p:nvPr/>
            </p:nvSpPr>
            <p:spPr>
              <a:xfrm>
                <a:off x="4825800" y="157500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b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4782" name="CustomShape 79"/>
              <p:cNvSpPr/>
              <p:nvPr/>
            </p:nvSpPr>
            <p:spPr>
              <a:xfrm>
                <a:off x="5143320" y="264204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p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4783" name="CustomShape 80"/>
              <p:cNvSpPr/>
              <p:nvPr/>
            </p:nvSpPr>
            <p:spPr>
              <a:xfrm>
                <a:off x="5904720" y="273348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q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4784" name="CustomShape 81"/>
              <p:cNvSpPr/>
              <p:nvPr/>
            </p:nvSpPr>
            <p:spPr>
              <a:xfrm>
                <a:off x="6253920" y="154440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c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4785" name="CustomShape 82"/>
              <p:cNvSpPr/>
              <p:nvPr/>
            </p:nvSpPr>
            <p:spPr>
              <a:xfrm>
                <a:off x="6698160" y="191016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e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4786" name="CustomShape 83"/>
              <p:cNvSpPr/>
              <p:nvPr/>
            </p:nvSpPr>
            <p:spPr>
              <a:xfrm>
                <a:off x="6444360" y="233712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h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4787" name="CustomShape 84"/>
              <p:cNvSpPr/>
              <p:nvPr/>
            </p:nvSpPr>
            <p:spPr>
              <a:xfrm>
                <a:off x="5397120" y="130032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a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4788" name="CustomShape 85"/>
              <p:cNvSpPr/>
              <p:nvPr/>
            </p:nvSpPr>
            <p:spPr>
              <a:xfrm>
                <a:off x="7364520" y="209340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f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4789" name="CustomShape 86"/>
              <p:cNvSpPr/>
              <p:nvPr/>
            </p:nvSpPr>
            <p:spPr>
              <a:xfrm>
                <a:off x="7237800" y="264204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r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4790" name="CustomShape 87"/>
              <p:cNvSpPr/>
              <p:nvPr/>
            </p:nvSpPr>
            <p:spPr>
              <a:xfrm>
                <a:off x="4843080" y="2567160"/>
                <a:ext cx="299880" cy="227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91" name="CustomShape 88"/>
              <p:cNvSpPr/>
              <p:nvPr/>
            </p:nvSpPr>
            <p:spPr>
              <a:xfrm flipV="1">
                <a:off x="5414400" y="2885400"/>
                <a:ext cx="490320" cy="162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92" name="CustomShape 89"/>
              <p:cNvSpPr/>
              <p:nvPr/>
            </p:nvSpPr>
            <p:spPr>
              <a:xfrm flipH="1">
                <a:off x="6175080" y="2597760"/>
                <a:ext cx="314280" cy="1800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93" name="CustomShape 90"/>
              <p:cNvSpPr/>
              <p:nvPr/>
            </p:nvSpPr>
            <p:spPr>
              <a:xfrm flipH="1">
                <a:off x="5460480" y="2489760"/>
                <a:ext cx="983520" cy="3045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94" name="CustomShape 91"/>
              <p:cNvSpPr/>
              <p:nvPr/>
            </p:nvSpPr>
            <p:spPr>
              <a:xfrm flipH="1">
                <a:off x="6715440" y="2215080"/>
                <a:ext cx="141120" cy="1659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95" name="CustomShape 92"/>
              <p:cNvSpPr/>
              <p:nvPr/>
            </p:nvSpPr>
            <p:spPr>
              <a:xfrm>
                <a:off x="6969240" y="2170800"/>
                <a:ext cx="314280" cy="5155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96" name="CustomShape 93"/>
              <p:cNvSpPr/>
              <p:nvPr/>
            </p:nvSpPr>
            <p:spPr>
              <a:xfrm flipV="1">
                <a:off x="7396200" y="2397600"/>
                <a:ext cx="126720" cy="243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97" name="CustomShape 94"/>
              <p:cNvSpPr/>
              <p:nvPr/>
            </p:nvSpPr>
            <p:spPr>
              <a:xfrm flipV="1">
                <a:off x="7523280" y="1574280"/>
                <a:ext cx="94680" cy="518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98" name="CustomShape 95"/>
              <p:cNvSpPr/>
              <p:nvPr/>
            </p:nvSpPr>
            <p:spPr>
              <a:xfrm flipV="1">
                <a:off x="4843080" y="2183760"/>
                <a:ext cx="648720" cy="1659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99" name="CustomShape 96"/>
              <p:cNvSpPr/>
              <p:nvPr/>
            </p:nvSpPr>
            <p:spPr>
              <a:xfrm flipH="1" flipV="1">
                <a:off x="5096880" y="1835280"/>
                <a:ext cx="441360" cy="2412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00" name="CustomShape 97"/>
              <p:cNvSpPr/>
              <p:nvPr/>
            </p:nvSpPr>
            <p:spPr>
              <a:xfrm flipV="1">
                <a:off x="5111640" y="1452240"/>
                <a:ext cx="285120" cy="1659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01" name="CustomShape 98"/>
              <p:cNvSpPr/>
              <p:nvPr/>
            </p:nvSpPr>
            <p:spPr>
              <a:xfrm flipH="1" flipV="1">
                <a:off x="5714280" y="1452240"/>
                <a:ext cx="539280" cy="243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02" name="CustomShape 99"/>
              <p:cNvSpPr/>
              <p:nvPr/>
            </p:nvSpPr>
            <p:spPr>
              <a:xfrm flipV="1">
                <a:off x="5763240" y="1805040"/>
                <a:ext cx="536400" cy="27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03" name="CustomShape 100"/>
              <p:cNvSpPr/>
              <p:nvPr/>
            </p:nvSpPr>
            <p:spPr>
              <a:xfrm flipV="1">
                <a:off x="5809680" y="2062440"/>
                <a:ext cx="888120" cy="121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04" name="CustomShape 101"/>
              <p:cNvSpPr/>
              <p:nvPr/>
            </p:nvSpPr>
            <p:spPr>
              <a:xfrm flipH="1" rot="5400000">
                <a:off x="6769800" y="1497600"/>
                <a:ext cx="440640" cy="839160"/>
              </a:xfrm>
              <a:prstGeom prst="curvedConnector2">
                <a:avLst/>
              </a:pr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05" name="CustomShape 102"/>
              <p:cNvSpPr/>
              <p:nvPr/>
            </p:nvSpPr>
            <p:spPr>
              <a:xfrm flipV="1">
                <a:off x="4889520" y="2170440"/>
                <a:ext cx="1854720" cy="288000"/>
              </a:xfrm>
              <a:prstGeom prst="curvedConnector2">
                <a:avLst/>
              </a:pr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806" name="CustomShape 103"/>
            <p:cNvSpPr/>
            <p:nvPr/>
          </p:nvSpPr>
          <p:spPr>
            <a:xfrm flipV="1">
              <a:off x="6222240" y="2793960"/>
              <a:ext cx="1015200" cy="91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bg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807" name="CustomShape 104"/>
          <p:cNvSpPr/>
          <p:nvPr/>
        </p:nvSpPr>
        <p:spPr>
          <a:xfrm>
            <a:off x="1828800" y="386856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3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08" name="CustomShape 105"/>
          <p:cNvSpPr/>
          <p:nvPr/>
        </p:nvSpPr>
        <p:spPr>
          <a:xfrm>
            <a:off x="4586400" y="379872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9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09" name="CustomShape 106"/>
          <p:cNvSpPr/>
          <p:nvPr/>
        </p:nvSpPr>
        <p:spPr>
          <a:xfrm>
            <a:off x="6296040" y="379584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10" name="CustomShape 107"/>
          <p:cNvSpPr/>
          <p:nvPr/>
        </p:nvSpPr>
        <p:spPr>
          <a:xfrm>
            <a:off x="5932440" y="386856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1" name="CustomShape 108"/>
          <p:cNvSpPr/>
          <p:nvPr/>
        </p:nvSpPr>
        <p:spPr>
          <a:xfrm>
            <a:off x="5950080" y="438156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2" name="CustomShape 109"/>
          <p:cNvSpPr/>
          <p:nvPr/>
        </p:nvSpPr>
        <p:spPr>
          <a:xfrm>
            <a:off x="6321600" y="430380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16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13" name="CustomShape 110"/>
          <p:cNvSpPr/>
          <p:nvPr/>
        </p:nvSpPr>
        <p:spPr>
          <a:xfrm>
            <a:off x="838080" y="439884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4" name="CustomShape 111"/>
          <p:cNvSpPr/>
          <p:nvPr/>
        </p:nvSpPr>
        <p:spPr>
          <a:xfrm>
            <a:off x="1522440" y="439740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5" name="CustomShape 112"/>
          <p:cNvSpPr/>
          <p:nvPr/>
        </p:nvSpPr>
        <p:spPr>
          <a:xfrm>
            <a:off x="2351160" y="438948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6" name="CustomShape 113"/>
          <p:cNvSpPr/>
          <p:nvPr/>
        </p:nvSpPr>
        <p:spPr>
          <a:xfrm>
            <a:off x="1127160" y="435456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4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17" name="CustomShape 114"/>
          <p:cNvSpPr/>
          <p:nvPr/>
        </p:nvSpPr>
        <p:spPr>
          <a:xfrm>
            <a:off x="1716120" y="450684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11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18" name="CustomShape 115"/>
          <p:cNvSpPr/>
          <p:nvPr/>
        </p:nvSpPr>
        <p:spPr>
          <a:xfrm>
            <a:off x="2646360" y="432756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5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19" name="CustomShape 116"/>
          <p:cNvSpPr/>
          <p:nvPr/>
        </p:nvSpPr>
        <p:spPr>
          <a:xfrm>
            <a:off x="1395360" y="392112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0" name="CustomShape 117"/>
          <p:cNvSpPr/>
          <p:nvPr/>
        </p:nvSpPr>
        <p:spPr>
          <a:xfrm>
            <a:off x="838080" y="439884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1" name="CustomShape 118"/>
          <p:cNvSpPr/>
          <p:nvPr/>
        </p:nvSpPr>
        <p:spPr>
          <a:xfrm>
            <a:off x="819000" y="494496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2" name="CustomShape 119"/>
          <p:cNvSpPr/>
          <p:nvPr/>
        </p:nvSpPr>
        <p:spPr>
          <a:xfrm>
            <a:off x="820800" y="494496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3" name="CustomShape 120"/>
          <p:cNvSpPr/>
          <p:nvPr/>
        </p:nvSpPr>
        <p:spPr>
          <a:xfrm>
            <a:off x="2349360" y="439092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4" name="CustomShape 121"/>
          <p:cNvSpPr/>
          <p:nvPr/>
        </p:nvSpPr>
        <p:spPr>
          <a:xfrm>
            <a:off x="1998720" y="491796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5" name="CustomShape 122"/>
          <p:cNvSpPr/>
          <p:nvPr/>
        </p:nvSpPr>
        <p:spPr>
          <a:xfrm>
            <a:off x="2674800" y="492588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6" name="CustomShape 123"/>
          <p:cNvSpPr/>
          <p:nvPr/>
        </p:nvSpPr>
        <p:spPr>
          <a:xfrm>
            <a:off x="2949480" y="486252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7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27" name="CustomShape 124"/>
          <p:cNvSpPr/>
          <p:nvPr/>
        </p:nvSpPr>
        <p:spPr>
          <a:xfrm>
            <a:off x="2247840" y="486900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13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28" name="CustomShape 125"/>
          <p:cNvSpPr/>
          <p:nvPr/>
        </p:nvSpPr>
        <p:spPr>
          <a:xfrm>
            <a:off x="2676600" y="492768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9" name="CustomShape 126"/>
          <p:cNvSpPr/>
          <p:nvPr/>
        </p:nvSpPr>
        <p:spPr>
          <a:xfrm>
            <a:off x="2673360" y="545292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0" name="CustomShape 127"/>
          <p:cNvSpPr/>
          <p:nvPr/>
        </p:nvSpPr>
        <p:spPr>
          <a:xfrm>
            <a:off x="2938320" y="539748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8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31" name="CustomShape 128"/>
          <p:cNvSpPr/>
          <p:nvPr/>
        </p:nvSpPr>
        <p:spPr>
          <a:xfrm>
            <a:off x="2674800" y="545472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2" name="CustomShape 129"/>
          <p:cNvSpPr/>
          <p:nvPr/>
        </p:nvSpPr>
        <p:spPr>
          <a:xfrm>
            <a:off x="2936880" y="598176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3" name="CustomShape 130"/>
          <p:cNvSpPr/>
          <p:nvPr/>
        </p:nvSpPr>
        <p:spPr>
          <a:xfrm>
            <a:off x="3203640" y="592452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10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34" name="CustomShape 131"/>
          <p:cNvSpPr/>
          <p:nvPr/>
        </p:nvSpPr>
        <p:spPr>
          <a:xfrm>
            <a:off x="2043000" y="592452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11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35" name="CustomShape 132"/>
          <p:cNvSpPr/>
          <p:nvPr/>
        </p:nvSpPr>
        <p:spPr>
          <a:xfrm>
            <a:off x="2422440" y="596268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6" name="CustomShape 133"/>
          <p:cNvSpPr/>
          <p:nvPr/>
        </p:nvSpPr>
        <p:spPr>
          <a:xfrm>
            <a:off x="2936880" y="598320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7" name="CustomShape 134"/>
          <p:cNvSpPr/>
          <p:nvPr/>
        </p:nvSpPr>
        <p:spPr>
          <a:xfrm>
            <a:off x="4111560" y="335268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38" name="CustomShape 135"/>
          <p:cNvSpPr/>
          <p:nvPr/>
        </p:nvSpPr>
        <p:spPr>
          <a:xfrm>
            <a:off x="1116000" y="486720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6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39" name="CustomShape 136"/>
          <p:cNvSpPr/>
          <p:nvPr/>
        </p:nvSpPr>
        <p:spPr>
          <a:xfrm>
            <a:off x="4884840" y="197496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3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40" name="CustomShape 137"/>
          <p:cNvSpPr/>
          <p:nvPr/>
        </p:nvSpPr>
        <p:spPr>
          <a:xfrm>
            <a:off x="5878440" y="212868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9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41" name="CustomShape 138"/>
          <p:cNvSpPr/>
          <p:nvPr/>
        </p:nvSpPr>
        <p:spPr>
          <a:xfrm>
            <a:off x="4735440" y="262260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42" name="CustomShape 139"/>
          <p:cNvSpPr/>
          <p:nvPr/>
        </p:nvSpPr>
        <p:spPr>
          <a:xfrm>
            <a:off x="5224320" y="165744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43" name="CustomShape 140"/>
          <p:cNvSpPr/>
          <p:nvPr/>
        </p:nvSpPr>
        <p:spPr>
          <a:xfrm>
            <a:off x="5035680" y="121932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44" name="CustomShape 141"/>
          <p:cNvSpPr/>
          <p:nvPr/>
        </p:nvSpPr>
        <p:spPr>
          <a:xfrm>
            <a:off x="5753160" y="163980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8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45" name="CustomShape 142"/>
          <p:cNvSpPr/>
          <p:nvPr/>
        </p:nvSpPr>
        <p:spPr>
          <a:xfrm>
            <a:off x="6683400" y="225252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8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46" name="CustomShape 143"/>
          <p:cNvSpPr/>
          <p:nvPr/>
        </p:nvSpPr>
        <p:spPr>
          <a:xfrm>
            <a:off x="7013520" y="212580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47" name="CustomShape 144"/>
          <p:cNvSpPr/>
          <p:nvPr/>
        </p:nvSpPr>
        <p:spPr>
          <a:xfrm>
            <a:off x="5467320" y="285120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15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48" name="CustomShape 145"/>
          <p:cNvSpPr/>
          <p:nvPr/>
        </p:nvSpPr>
        <p:spPr>
          <a:xfrm>
            <a:off x="7540560" y="237168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49" name="CustomShape 146"/>
          <p:cNvSpPr/>
          <p:nvPr/>
        </p:nvSpPr>
        <p:spPr>
          <a:xfrm>
            <a:off x="7556400" y="172080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50" name="CustomShape 147"/>
          <p:cNvSpPr/>
          <p:nvPr/>
        </p:nvSpPr>
        <p:spPr>
          <a:xfrm>
            <a:off x="6134040" y="182736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2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58" dur="indefinite" restart="never" nodeType="tmRoot">
          <p:childTnLst>
            <p:seq>
              <p:cTn id="1359" dur="indefinite" nodeType="mainSeq">
                <p:childTnLst>
                  <p:par>
                    <p:cTn id="1360" fill="hold">
                      <p:stCondLst>
                        <p:cond delay="indefinite"/>
                      </p:stCondLst>
                      <p:childTnLst>
                        <p:par>
                          <p:cTn id="1361" fill="hold">
                            <p:stCondLst>
                              <p:cond delay="0"/>
                            </p:stCondLst>
                            <p:childTnLst>
                              <p:par>
                                <p:cTn id="13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6" fill="hold">
                      <p:stCondLst>
                        <p:cond delay="indefinite"/>
                      </p:stCondLst>
                      <p:childTnLst>
                        <p:par>
                          <p:cTn id="1377" fill="hold">
                            <p:stCondLst>
                              <p:cond delay="0"/>
                            </p:stCondLst>
                            <p:childTnLst>
                              <p:par>
                                <p:cTn id="13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4" fill="hold">
                      <p:stCondLst>
                        <p:cond delay="indefinite"/>
                      </p:stCondLst>
                      <p:childTnLst>
                        <p:par>
                          <p:cTn id="1385" fill="hold">
                            <p:stCondLst>
                              <p:cond delay="0"/>
                            </p:stCondLst>
                            <p:childTnLst>
                              <p:par>
                                <p:cTn id="13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0" fill="hold">
                      <p:stCondLst>
                        <p:cond delay="indefinite"/>
                      </p:stCondLst>
                      <p:childTnLst>
                        <p:par>
                          <p:cTn id="1401" fill="hold">
                            <p:stCondLst>
                              <p:cond delay="0"/>
                            </p:stCondLst>
                            <p:childTnLst>
                              <p:par>
                                <p:cTn id="14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8" fill="hold">
                      <p:stCondLst>
                        <p:cond delay="indefinite"/>
                      </p:stCondLst>
                      <p:childTnLst>
                        <p:par>
                          <p:cTn id="1409" fill="hold">
                            <p:stCondLst>
                              <p:cond delay="0"/>
                            </p:stCondLst>
                            <p:childTnLst>
                              <p:par>
                                <p:cTn id="14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0" fill="hold">
                      <p:stCondLst>
                        <p:cond delay="indefinite"/>
                      </p:stCondLst>
                      <p:childTnLst>
                        <p:par>
                          <p:cTn id="1421" fill="hold">
                            <p:stCondLst>
                              <p:cond delay="0"/>
                            </p:stCondLst>
                            <p:childTnLst>
                              <p:par>
                                <p:cTn id="14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4" fill="hold">
                      <p:stCondLst>
                        <p:cond delay="indefinite"/>
                      </p:stCondLst>
                      <p:childTnLst>
                        <p:par>
                          <p:cTn id="1425" fill="hold">
                            <p:stCondLst>
                              <p:cond delay="0"/>
                            </p:stCondLst>
                            <p:childTnLst>
                              <p:par>
                                <p:cTn id="14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2" fill="hold">
                      <p:stCondLst>
                        <p:cond delay="indefinite"/>
                      </p:stCondLst>
                      <p:childTnLst>
                        <p:par>
                          <p:cTn id="1433" fill="hold">
                            <p:stCondLst>
                              <p:cond delay="0"/>
                            </p:stCondLst>
                            <p:childTnLst>
                              <p:par>
                                <p:cTn id="143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4" fill="hold">
                      <p:stCondLst>
                        <p:cond delay="indefinite"/>
                      </p:stCondLst>
                      <p:childTnLst>
                        <p:par>
                          <p:cTn id="1445" fill="hold">
                            <p:stCondLst>
                              <p:cond delay="0"/>
                            </p:stCondLst>
                            <p:childTnLst>
                              <p:par>
                                <p:cTn id="14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8" fill="hold">
                      <p:stCondLst>
                        <p:cond delay="indefinite"/>
                      </p:stCondLst>
                      <p:childTnLst>
                        <p:par>
                          <p:cTn id="1449" fill="hold">
                            <p:stCondLst>
                              <p:cond delay="0"/>
                            </p:stCondLst>
                            <p:childTnLst>
                              <p:par>
                                <p:cTn id="14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1" name="TextShape 1"/>
          <p:cNvSpPr txBox="1"/>
          <p:nvPr/>
        </p:nvSpPr>
        <p:spPr>
          <a:xfrm>
            <a:off x="0" y="-2952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Uniform Cost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2" name="CustomShape 2"/>
          <p:cNvSpPr/>
          <p:nvPr/>
        </p:nvSpPr>
        <p:spPr>
          <a:xfrm>
            <a:off x="1045800" y="1371600"/>
            <a:ext cx="8859960" cy="527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16000" indent="-216000">
              <a:lnSpc>
                <a:spcPct val="100000"/>
              </a:lnSpc>
              <a:buClr>
                <a:srgbClr val="0033cc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Each arc has some cost c </a:t>
            </a:r>
            <a:r>
              <a:rPr b="1" lang="en-US" sz="2400" spc="-1" strike="noStrike">
                <a:solidFill>
                  <a:srgbClr val="000000"/>
                </a:solidFill>
                <a:latin typeface="Symbol"/>
              </a:rPr>
              <a:t>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Symbol"/>
              </a:rPr>
              <a:t>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&gt; 0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33cc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The cost of the path to each node N is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                  </a:t>
            </a:r>
            <a:r>
              <a:rPr b="0" lang="en-US" sz="2400" spc="-1" strike="noStrike">
                <a:solidFill>
                  <a:srgbClr val="cc6600"/>
                </a:solidFill>
                <a:latin typeface="Calibri"/>
              </a:rPr>
              <a:t>g(N)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= </a:t>
            </a:r>
            <a:r>
              <a:rPr b="0" lang="en-US" sz="2800" spc="-1" strike="noStrike">
                <a:solidFill>
                  <a:srgbClr val="000000"/>
                </a:solidFill>
                <a:latin typeface="Symbol"/>
              </a:rPr>
              <a:t>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costs of arcs</a:t>
            </a:r>
            <a:endParaRPr b="0" lang="en-IN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33cc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The goal is to generate a solution path of minimal cost</a:t>
            </a:r>
            <a:endParaRPr b="0" lang="en-IN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33cc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The nodes N in the queue FRINGE are sorted in 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  </a:t>
            </a:r>
            <a:r>
              <a:rPr b="0" lang="en-US" sz="2400" spc="-1" strike="noStrike">
                <a:solidFill>
                  <a:srgbClr val="990033"/>
                </a:solidFill>
                <a:latin typeface="Calibri"/>
              </a:rPr>
              <a:t>increasing g(N)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33cc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Need to modify search algorithm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4853" name="Group 3"/>
          <p:cNvGrpSpPr/>
          <p:nvPr/>
        </p:nvGrpSpPr>
        <p:grpSpPr>
          <a:xfrm>
            <a:off x="7062480" y="3670200"/>
            <a:ext cx="683640" cy="711360"/>
            <a:chOff x="7062480" y="3670200"/>
            <a:chExt cx="683640" cy="711360"/>
          </a:xfrm>
        </p:grpSpPr>
        <p:sp>
          <p:nvSpPr>
            <p:cNvPr id="4854" name="CustomShape 4"/>
            <p:cNvSpPr/>
            <p:nvPr/>
          </p:nvSpPr>
          <p:spPr>
            <a:xfrm>
              <a:off x="7391520" y="3733920"/>
              <a:ext cx="304560" cy="304560"/>
            </a:xfrm>
            <a:prstGeom prst="ellipse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5" name="CustomShape 5"/>
            <p:cNvSpPr/>
            <p:nvPr/>
          </p:nvSpPr>
          <p:spPr>
            <a:xfrm>
              <a:off x="7062480" y="36702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S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4856" name="CustomShape 6"/>
            <p:cNvSpPr/>
            <p:nvPr/>
          </p:nvSpPr>
          <p:spPr>
            <a:xfrm>
              <a:off x="7404840" y="3986280"/>
              <a:ext cx="34128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0</a:t>
              </a:r>
              <a:endParaRPr b="0" lang="en-IN" sz="2000" spc="-1" strike="noStrike">
                <a:latin typeface="Arial"/>
              </a:endParaRPr>
            </a:p>
          </p:txBody>
        </p:sp>
      </p:grpSp>
      <p:grpSp>
        <p:nvGrpSpPr>
          <p:cNvPr id="4857" name="Group 7"/>
          <p:cNvGrpSpPr/>
          <p:nvPr/>
        </p:nvGrpSpPr>
        <p:grpSpPr>
          <a:xfrm>
            <a:off x="5549400" y="3733920"/>
            <a:ext cx="3767760" cy="1549440"/>
            <a:chOff x="5549400" y="3733920"/>
            <a:chExt cx="3767760" cy="1549440"/>
          </a:xfrm>
        </p:grpSpPr>
        <p:sp>
          <p:nvSpPr>
            <p:cNvPr id="4858" name="CustomShape 8"/>
            <p:cNvSpPr/>
            <p:nvPr/>
          </p:nvSpPr>
          <p:spPr>
            <a:xfrm>
              <a:off x="7391520" y="3733920"/>
              <a:ext cx="304560" cy="304560"/>
            </a:xfrm>
            <a:prstGeom prst="ellipse">
              <a:avLst/>
            </a:prstGeom>
            <a:solidFill>
              <a:schemeClr val="tx2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859" name="Group 9"/>
            <p:cNvGrpSpPr/>
            <p:nvPr/>
          </p:nvGrpSpPr>
          <p:grpSpPr>
            <a:xfrm>
              <a:off x="5549400" y="3962160"/>
              <a:ext cx="3767760" cy="1321200"/>
              <a:chOff x="5549400" y="3962160"/>
              <a:chExt cx="3767760" cy="1321200"/>
            </a:xfrm>
          </p:grpSpPr>
          <p:sp>
            <p:nvSpPr>
              <p:cNvPr id="4860" name="CustomShape 10"/>
              <p:cNvSpPr/>
              <p:nvPr/>
            </p:nvSpPr>
            <p:spPr>
              <a:xfrm>
                <a:off x="7466040" y="4068720"/>
                <a:ext cx="169560" cy="2347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bg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61" name="Line 11"/>
              <p:cNvSpPr/>
              <p:nvPr/>
            </p:nvSpPr>
            <p:spPr>
              <a:xfrm flipH="1">
                <a:off x="6172200" y="3962160"/>
                <a:ext cx="1218960" cy="76212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62" name="Line 12"/>
              <p:cNvSpPr/>
              <p:nvPr/>
            </p:nvSpPr>
            <p:spPr>
              <a:xfrm>
                <a:off x="7543800" y="4038480"/>
                <a:ext cx="0" cy="60948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63" name="Line 13"/>
              <p:cNvSpPr/>
              <p:nvPr/>
            </p:nvSpPr>
            <p:spPr>
              <a:xfrm>
                <a:off x="7696080" y="3962160"/>
                <a:ext cx="1219320" cy="76212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864" name="Group 14"/>
              <p:cNvGrpSpPr/>
              <p:nvPr/>
            </p:nvGrpSpPr>
            <p:grpSpPr>
              <a:xfrm>
                <a:off x="5549400" y="4584600"/>
                <a:ext cx="3767760" cy="698760"/>
                <a:chOff x="5549400" y="4584600"/>
                <a:chExt cx="3767760" cy="698760"/>
              </a:xfrm>
            </p:grpSpPr>
            <p:grpSp>
              <p:nvGrpSpPr>
                <p:cNvPr id="4865" name="Group 15"/>
                <p:cNvGrpSpPr/>
                <p:nvPr/>
              </p:nvGrpSpPr>
              <p:grpSpPr>
                <a:xfrm>
                  <a:off x="5549400" y="4584600"/>
                  <a:ext cx="645480" cy="698760"/>
                  <a:chOff x="5549400" y="4584600"/>
                  <a:chExt cx="645480" cy="698760"/>
                </a:xfrm>
              </p:grpSpPr>
              <p:sp>
                <p:nvSpPr>
                  <p:cNvPr id="4866" name="CustomShape 16"/>
                  <p:cNvSpPr/>
                  <p:nvPr/>
                </p:nvSpPr>
                <p:spPr>
                  <a:xfrm>
                    <a:off x="5867280" y="4648320"/>
                    <a:ext cx="304560" cy="30456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867" name="CustomShape 17"/>
                  <p:cNvSpPr/>
                  <p:nvPr/>
                </p:nvSpPr>
                <p:spPr>
                  <a:xfrm>
                    <a:off x="5853600" y="4888080"/>
                    <a:ext cx="341280" cy="3952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>
                    <a:spAutoFit/>
                  </a:bodyPr>
                  <a:p>
                    <a:pPr>
                      <a:lnSpc>
                        <a:spcPct val="100000"/>
                      </a:lnSpc>
                    </a:pPr>
                    <a:r>
                      <a:rPr b="0" lang="en-US" sz="2000" spc="-1" strike="noStrike">
                        <a:solidFill>
                          <a:srgbClr val="000000"/>
                        </a:solidFill>
                        <a:latin typeface="Calibri"/>
                      </a:rPr>
                      <a:t>1</a:t>
                    </a:r>
                    <a:endParaRPr b="0" lang="en-IN" sz="2000" spc="-1" strike="noStrike">
                      <a:latin typeface="Arial"/>
                    </a:endParaRPr>
                  </a:p>
                </p:txBody>
              </p:sp>
              <p:sp>
                <p:nvSpPr>
                  <p:cNvPr id="4868" name="CustomShape 18"/>
                  <p:cNvSpPr/>
                  <p:nvPr/>
                </p:nvSpPr>
                <p:spPr>
                  <a:xfrm>
                    <a:off x="5549400" y="4584600"/>
                    <a:ext cx="388440" cy="4561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>
                    <a:spAutoFit/>
                  </a:bodyPr>
                  <a:p>
                    <a:pPr>
                      <a:lnSpc>
                        <a:spcPct val="100000"/>
                      </a:lnSpc>
                    </a:pPr>
                    <a:r>
                      <a:rPr b="0" lang="en-US" sz="2400" spc="-1" strike="noStrike">
                        <a:solidFill>
                          <a:srgbClr val="000000"/>
                        </a:solidFill>
                        <a:latin typeface="Calibri"/>
                      </a:rPr>
                      <a:t>A</a:t>
                    </a:r>
                    <a:endParaRPr b="0" lang="en-IN" sz="2400" spc="-1" strike="noStrike">
                      <a:latin typeface="Arial"/>
                    </a:endParaRPr>
                  </a:p>
                </p:txBody>
              </p:sp>
            </p:grpSp>
            <p:grpSp>
              <p:nvGrpSpPr>
                <p:cNvPr id="4869" name="Group 19"/>
                <p:cNvGrpSpPr/>
                <p:nvPr/>
              </p:nvGrpSpPr>
              <p:grpSpPr>
                <a:xfrm>
                  <a:off x="7067880" y="4584600"/>
                  <a:ext cx="651240" cy="698760"/>
                  <a:chOff x="7067880" y="4584600"/>
                  <a:chExt cx="651240" cy="698760"/>
                </a:xfrm>
              </p:grpSpPr>
              <p:grpSp>
                <p:nvGrpSpPr>
                  <p:cNvPr id="4870" name="Group 20"/>
                  <p:cNvGrpSpPr/>
                  <p:nvPr/>
                </p:nvGrpSpPr>
                <p:grpSpPr>
                  <a:xfrm>
                    <a:off x="7377840" y="4648320"/>
                    <a:ext cx="341280" cy="635040"/>
                    <a:chOff x="7377840" y="4648320"/>
                    <a:chExt cx="341280" cy="635040"/>
                  </a:xfrm>
                </p:grpSpPr>
                <p:sp>
                  <p:nvSpPr>
                    <p:cNvPr id="4871" name="CustomShape 21"/>
                    <p:cNvSpPr/>
                    <p:nvPr/>
                  </p:nvSpPr>
                  <p:spPr>
                    <a:xfrm>
                      <a:off x="7391520" y="4648320"/>
                      <a:ext cx="304560" cy="30456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9360">
                      <a:solidFill>
                        <a:schemeClr val="tx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872" name="CustomShape 22"/>
                    <p:cNvSpPr/>
                    <p:nvPr/>
                  </p:nvSpPr>
                  <p:spPr>
                    <a:xfrm>
                      <a:off x="7377840" y="4888080"/>
                      <a:ext cx="341280" cy="39528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wrap="none" lIns="90000" rIns="90000" tIns="45000" bIns="45000"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2000" spc="-1" strike="noStrike">
                        <a:latin typeface="Arial"/>
                      </a:endParaRPr>
                    </a:p>
                  </p:txBody>
                </p:sp>
              </p:grpSp>
              <p:sp>
                <p:nvSpPr>
                  <p:cNvPr id="4873" name="CustomShape 23"/>
                  <p:cNvSpPr/>
                  <p:nvPr/>
                </p:nvSpPr>
                <p:spPr>
                  <a:xfrm>
                    <a:off x="7067880" y="4584600"/>
                    <a:ext cx="388440" cy="4561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>
                    <a:spAutoFit/>
                  </a:bodyPr>
                  <a:p>
                    <a:pPr>
                      <a:lnSpc>
                        <a:spcPct val="100000"/>
                      </a:lnSpc>
                    </a:pPr>
                    <a:r>
                      <a:rPr b="0" lang="en-US" sz="2400" spc="-1" strike="noStrike">
                        <a:solidFill>
                          <a:srgbClr val="000000"/>
                        </a:solidFill>
                        <a:latin typeface="Calibri"/>
                      </a:rPr>
                      <a:t>B</a:t>
                    </a:r>
                    <a:endParaRPr b="0" lang="en-IN" sz="2400" spc="-1" strike="noStrike">
                      <a:latin typeface="Arial"/>
                    </a:endParaRPr>
                  </a:p>
                </p:txBody>
              </p:sp>
            </p:grpSp>
            <p:grpSp>
              <p:nvGrpSpPr>
                <p:cNvPr id="4874" name="Group 24"/>
                <p:cNvGrpSpPr/>
                <p:nvPr/>
              </p:nvGrpSpPr>
              <p:grpSpPr>
                <a:xfrm>
                  <a:off x="8511840" y="4584600"/>
                  <a:ext cx="805320" cy="698760"/>
                  <a:chOff x="8511840" y="4584600"/>
                  <a:chExt cx="805320" cy="698760"/>
                </a:xfrm>
              </p:grpSpPr>
              <p:sp>
                <p:nvSpPr>
                  <p:cNvPr id="4875" name="CustomShape 25"/>
                  <p:cNvSpPr/>
                  <p:nvPr/>
                </p:nvSpPr>
                <p:spPr>
                  <a:xfrm>
                    <a:off x="8915400" y="4648320"/>
                    <a:ext cx="304560" cy="30456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876" name="CustomShape 26"/>
                  <p:cNvSpPr/>
                  <p:nvPr/>
                </p:nvSpPr>
                <p:spPr>
                  <a:xfrm>
                    <a:off x="8814600" y="4888080"/>
                    <a:ext cx="502560" cy="3952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>
                    <a:spAutoFit/>
                  </a:bodyPr>
                  <a:p>
                    <a:pPr>
                      <a:lnSpc>
                        <a:spcPct val="100000"/>
                      </a:lnSpc>
                    </a:pPr>
                    <a:r>
                      <a:rPr b="0" lang="en-US" sz="2000" spc="-1" strike="noStrike">
                        <a:solidFill>
                          <a:srgbClr val="000000"/>
                        </a:solidFill>
                        <a:latin typeface="Calibri"/>
                      </a:rPr>
                      <a:t>15</a:t>
                    </a:r>
                    <a:endParaRPr b="0" lang="en-IN" sz="2000" spc="-1" strike="noStrike">
                      <a:latin typeface="Arial"/>
                    </a:endParaRPr>
                  </a:p>
                </p:txBody>
              </p:sp>
              <p:sp>
                <p:nvSpPr>
                  <p:cNvPr id="4877" name="CustomShape 27"/>
                  <p:cNvSpPr/>
                  <p:nvPr/>
                </p:nvSpPr>
                <p:spPr>
                  <a:xfrm>
                    <a:off x="8511840" y="4584600"/>
                    <a:ext cx="393120" cy="4561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>
                    <a:spAutoFit/>
                  </a:bodyPr>
                  <a:p>
                    <a:pPr>
                      <a:lnSpc>
                        <a:spcPct val="100000"/>
                      </a:lnSpc>
                    </a:pPr>
                    <a:r>
                      <a:rPr b="0" lang="en-US" sz="2400" spc="-1" strike="noStrike">
                        <a:solidFill>
                          <a:srgbClr val="000000"/>
                        </a:solidFill>
                        <a:latin typeface="Calibri"/>
                      </a:rPr>
                      <a:t>C</a:t>
                    </a:r>
                    <a:endParaRPr b="0" lang="en-IN" sz="2400" spc="-1" strike="noStrike">
                      <a:latin typeface="Arial"/>
                    </a:endParaRPr>
                  </a:p>
                </p:txBody>
              </p:sp>
            </p:grpSp>
          </p:grpSp>
        </p:grpSp>
      </p:grpSp>
      <p:grpSp>
        <p:nvGrpSpPr>
          <p:cNvPr id="4878" name="Group 28"/>
          <p:cNvGrpSpPr/>
          <p:nvPr/>
        </p:nvGrpSpPr>
        <p:grpSpPr>
          <a:xfrm>
            <a:off x="2421360" y="3743280"/>
            <a:ext cx="2193840" cy="1971360"/>
            <a:chOff x="2421360" y="3743280"/>
            <a:chExt cx="2193840" cy="1971360"/>
          </a:xfrm>
        </p:grpSpPr>
        <p:sp>
          <p:nvSpPr>
            <p:cNvPr id="4879" name="CustomShape 29"/>
            <p:cNvSpPr/>
            <p:nvPr/>
          </p:nvSpPr>
          <p:spPr>
            <a:xfrm>
              <a:off x="2514600" y="4800600"/>
              <a:ext cx="151920" cy="151920"/>
            </a:xfrm>
            <a:prstGeom prst="rect">
              <a:avLst/>
            </a:prstGeom>
            <a:solidFill>
              <a:srgbClr val="ff00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0" name="CustomShape 30"/>
            <p:cNvSpPr/>
            <p:nvPr/>
          </p:nvSpPr>
          <p:spPr>
            <a:xfrm>
              <a:off x="3429000" y="403848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1" name="CustomShape 31"/>
            <p:cNvSpPr/>
            <p:nvPr/>
          </p:nvSpPr>
          <p:spPr>
            <a:xfrm>
              <a:off x="3429000" y="480060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2" name="CustomShape 32"/>
            <p:cNvSpPr/>
            <p:nvPr/>
          </p:nvSpPr>
          <p:spPr>
            <a:xfrm>
              <a:off x="4343400" y="4800600"/>
              <a:ext cx="151920" cy="151920"/>
            </a:xfrm>
            <a:prstGeom prst="rect">
              <a:avLst/>
            </a:prstGeom>
            <a:solidFill>
              <a:srgbClr val="0099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3" name="CustomShape 33"/>
            <p:cNvSpPr/>
            <p:nvPr/>
          </p:nvSpPr>
          <p:spPr>
            <a:xfrm>
              <a:off x="3429000" y="556272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4" name="Line 34"/>
            <p:cNvSpPr/>
            <p:nvPr/>
          </p:nvSpPr>
          <p:spPr>
            <a:xfrm flipV="1">
              <a:off x="2666880" y="4190760"/>
              <a:ext cx="762120" cy="609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5" name="Line 35"/>
            <p:cNvSpPr/>
            <p:nvPr/>
          </p:nvSpPr>
          <p:spPr>
            <a:xfrm>
              <a:off x="2666880" y="4952880"/>
              <a:ext cx="762120" cy="609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6" name="Line 36"/>
            <p:cNvSpPr/>
            <p:nvPr/>
          </p:nvSpPr>
          <p:spPr>
            <a:xfrm>
              <a:off x="2666880" y="4876560"/>
              <a:ext cx="762120" cy="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7" name="Line 37"/>
            <p:cNvSpPr/>
            <p:nvPr/>
          </p:nvSpPr>
          <p:spPr>
            <a:xfrm>
              <a:off x="3581280" y="4876560"/>
              <a:ext cx="762120" cy="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8" name="Line 38"/>
            <p:cNvSpPr/>
            <p:nvPr/>
          </p:nvSpPr>
          <p:spPr>
            <a:xfrm flipH="1">
              <a:off x="3581280" y="4952880"/>
              <a:ext cx="762120" cy="609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9" name="Line 39"/>
            <p:cNvSpPr/>
            <p:nvPr/>
          </p:nvSpPr>
          <p:spPr>
            <a:xfrm>
              <a:off x="3581280" y="4190760"/>
              <a:ext cx="762120" cy="609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0" name="CustomShape 40"/>
            <p:cNvSpPr/>
            <p:nvPr/>
          </p:nvSpPr>
          <p:spPr>
            <a:xfrm>
              <a:off x="2421360" y="4505400"/>
              <a:ext cx="3243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S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891" name="CustomShape 41"/>
            <p:cNvSpPr/>
            <p:nvPr/>
          </p:nvSpPr>
          <p:spPr>
            <a:xfrm>
              <a:off x="4258800" y="4505400"/>
              <a:ext cx="3564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G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892" name="CustomShape 42"/>
            <p:cNvSpPr/>
            <p:nvPr/>
          </p:nvSpPr>
          <p:spPr>
            <a:xfrm>
              <a:off x="3342960" y="3743280"/>
              <a:ext cx="336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A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893" name="CustomShape 43"/>
            <p:cNvSpPr/>
            <p:nvPr/>
          </p:nvSpPr>
          <p:spPr>
            <a:xfrm>
              <a:off x="3339000" y="4505400"/>
              <a:ext cx="336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B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894" name="CustomShape 44"/>
            <p:cNvSpPr/>
            <p:nvPr/>
          </p:nvSpPr>
          <p:spPr>
            <a:xfrm>
              <a:off x="3336480" y="5267160"/>
              <a:ext cx="3398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895" name="CustomShape 45"/>
            <p:cNvSpPr/>
            <p:nvPr/>
          </p:nvSpPr>
          <p:spPr>
            <a:xfrm>
              <a:off x="2958120" y="4583160"/>
              <a:ext cx="34128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5</a:t>
              </a:r>
              <a:endParaRPr b="0" lang="en-IN" sz="2000" spc="-1" strike="noStrike">
                <a:latin typeface="Arial"/>
              </a:endParaRPr>
            </a:p>
          </p:txBody>
        </p:sp>
        <p:sp>
          <p:nvSpPr>
            <p:cNvPr id="4896" name="CustomShape 46"/>
            <p:cNvSpPr/>
            <p:nvPr/>
          </p:nvSpPr>
          <p:spPr>
            <a:xfrm>
              <a:off x="2729520" y="4202280"/>
              <a:ext cx="34128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1</a:t>
              </a:r>
              <a:endParaRPr b="0" lang="en-IN" sz="2000" spc="-1" strike="noStrike">
                <a:latin typeface="Arial"/>
              </a:endParaRPr>
            </a:p>
          </p:txBody>
        </p:sp>
        <p:sp>
          <p:nvSpPr>
            <p:cNvPr id="4897" name="CustomShape 47"/>
            <p:cNvSpPr/>
            <p:nvPr/>
          </p:nvSpPr>
          <p:spPr>
            <a:xfrm>
              <a:off x="2718720" y="5268960"/>
              <a:ext cx="50256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15</a:t>
              </a:r>
              <a:endParaRPr b="0" lang="en-IN" sz="2000" spc="-1" strike="noStrike">
                <a:latin typeface="Arial"/>
              </a:endParaRPr>
            </a:p>
          </p:txBody>
        </p:sp>
        <p:sp>
          <p:nvSpPr>
            <p:cNvPr id="4898" name="CustomShape 48"/>
            <p:cNvSpPr/>
            <p:nvPr/>
          </p:nvSpPr>
          <p:spPr>
            <a:xfrm>
              <a:off x="3861720" y="4202280"/>
              <a:ext cx="50256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10</a:t>
              </a:r>
              <a:endParaRPr b="0" lang="en-IN" sz="2000" spc="-1" strike="noStrike">
                <a:latin typeface="Arial"/>
              </a:endParaRPr>
            </a:p>
          </p:txBody>
        </p:sp>
        <p:sp>
          <p:nvSpPr>
            <p:cNvPr id="4899" name="CustomShape 49"/>
            <p:cNvSpPr/>
            <p:nvPr/>
          </p:nvSpPr>
          <p:spPr>
            <a:xfrm>
              <a:off x="3948840" y="5116680"/>
              <a:ext cx="34128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5</a:t>
              </a:r>
              <a:endParaRPr b="0" lang="en-IN" sz="2000" spc="-1" strike="noStrike">
                <a:latin typeface="Arial"/>
              </a:endParaRPr>
            </a:p>
          </p:txBody>
        </p:sp>
        <p:sp>
          <p:nvSpPr>
            <p:cNvPr id="4900" name="CustomShape 50"/>
            <p:cNvSpPr/>
            <p:nvPr/>
          </p:nvSpPr>
          <p:spPr>
            <a:xfrm>
              <a:off x="3720240" y="4583160"/>
              <a:ext cx="34128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5</a:t>
              </a:r>
              <a:endParaRPr b="0" lang="en-IN" sz="2000" spc="-1" strike="noStrike">
                <a:latin typeface="Arial"/>
              </a:endParaRPr>
            </a:p>
          </p:txBody>
        </p:sp>
      </p:grpSp>
      <p:grpSp>
        <p:nvGrpSpPr>
          <p:cNvPr id="4901" name="Group 51"/>
          <p:cNvGrpSpPr/>
          <p:nvPr/>
        </p:nvGrpSpPr>
        <p:grpSpPr>
          <a:xfrm>
            <a:off x="5550840" y="4648320"/>
            <a:ext cx="739080" cy="1550880"/>
            <a:chOff x="5550840" y="4648320"/>
            <a:chExt cx="739080" cy="1550880"/>
          </a:xfrm>
        </p:grpSpPr>
        <p:sp>
          <p:nvSpPr>
            <p:cNvPr id="4902" name="CustomShape 52"/>
            <p:cNvSpPr/>
            <p:nvPr/>
          </p:nvSpPr>
          <p:spPr>
            <a:xfrm>
              <a:off x="5937120" y="4970520"/>
              <a:ext cx="169560" cy="2347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3" name="Line 53"/>
            <p:cNvSpPr/>
            <p:nvPr/>
          </p:nvSpPr>
          <p:spPr>
            <a:xfrm>
              <a:off x="6019560" y="4952880"/>
              <a:ext cx="0" cy="609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904" name="Group 54"/>
            <p:cNvGrpSpPr/>
            <p:nvPr/>
          </p:nvGrpSpPr>
          <p:grpSpPr>
            <a:xfrm>
              <a:off x="5550840" y="5499000"/>
              <a:ext cx="739080" cy="700200"/>
              <a:chOff x="5550840" y="5499000"/>
              <a:chExt cx="739080" cy="700200"/>
            </a:xfrm>
          </p:grpSpPr>
          <p:sp>
            <p:nvSpPr>
              <p:cNvPr id="4905" name="CustomShape 55"/>
              <p:cNvSpPr/>
              <p:nvPr/>
            </p:nvSpPr>
            <p:spPr>
              <a:xfrm>
                <a:off x="5867280" y="5562720"/>
                <a:ext cx="304560" cy="304560"/>
              </a:xfrm>
              <a:prstGeom prst="ellipse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06" name="CustomShape 56"/>
              <p:cNvSpPr/>
              <p:nvPr/>
            </p:nvSpPr>
            <p:spPr>
              <a:xfrm>
                <a:off x="5550840" y="5499000"/>
                <a:ext cx="41580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G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907" name="CustomShape 57"/>
              <p:cNvSpPr/>
              <p:nvPr/>
            </p:nvSpPr>
            <p:spPr>
              <a:xfrm>
                <a:off x="5787360" y="5803920"/>
                <a:ext cx="50256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11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4908" name="CustomShape 58"/>
            <p:cNvSpPr/>
            <p:nvPr/>
          </p:nvSpPr>
          <p:spPr>
            <a:xfrm>
              <a:off x="5867280" y="4648320"/>
              <a:ext cx="304560" cy="304560"/>
            </a:xfrm>
            <a:prstGeom prst="ellipse">
              <a:avLst/>
            </a:prstGeom>
            <a:solidFill>
              <a:schemeClr val="tx2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909" name="Group 59"/>
          <p:cNvGrpSpPr/>
          <p:nvPr/>
        </p:nvGrpSpPr>
        <p:grpSpPr>
          <a:xfrm>
            <a:off x="7074720" y="4648320"/>
            <a:ext cx="718560" cy="1549440"/>
            <a:chOff x="7074720" y="4648320"/>
            <a:chExt cx="718560" cy="1549440"/>
          </a:xfrm>
        </p:grpSpPr>
        <p:sp>
          <p:nvSpPr>
            <p:cNvPr id="4910" name="CustomShape 60"/>
            <p:cNvSpPr/>
            <p:nvPr/>
          </p:nvSpPr>
          <p:spPr>
            <a:xfrm>
              <a:off x="7391520" y="4648320"/>
              <a:ext cx="304560" cy="304560"/>
            </a:xfrm>
            <a:prstGeom prst="ellipse">
              <a:avLst/>
            </a:prstGeom>
            <a:solidFill>
              <a:schemeClr val="tx2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1" name="CustomShape 61"/>
            <p:cNvSpPr/>
            <p:nvPr/>
          </p:nvSpPr>
          <p:spPr>
            <a:xfrm>
              <a:off x="7466040" y="4995720"/>
              <a:ext cx="182160" cy="19656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2" name="Line 62"/>
            <p:cNvSpPr/>
            <p:nvPr/>
          </p:nvSpPr>
          <p:spPr>
            <a:xfrm>
              <a:off x="7543800" y="4952880"/>
              <a:ext cx="0" cy="609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913" name="Group 63"/>
            <p:cNvGrpSpPr/>
            <p:nvPr/>
          </p:nvGrpSpPr>
          <p:grpSpPr>
            <a:xfrm>
              <a:off x="7074720" y="5499000"/>
              <a:ext cx="718560" cy="698760"/>
              <a:chOff x="7074720" y="5499000"/>
              <a:chExt cx="718560" cy="698760"/>
            </a:xfrm>
          </p:grpSpPr>
          <p:sp>
            <p:nvSpPr>
              <p:cNvPr id="4914" name="CustomShape 64"/>
              <p:cNvSpPr/>
              <p:nvPr/>
            </p:nvSpPr>
            <p:spPr>
              <a:xfrm>
                <a:off x="7391520" y="5562720"/>
                <a:ext cx="304560" cy="304560"/>
              </a:xfrm>
              <a:prstGeom prst="ellipse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15" name="CustomShape 65"/>
              <p:cNvSpPr/>
              <p:nvPr/>
            </p:nvSpPr>
            <p:spPr>
              <a:xfrm>
                <a:off x="7074720" y="5499000"/>
                <a:ext cx="41580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G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916" name="CustomShape 66"/>
              <p:cNvSpPr/>
              <p:nvPr/>
            </p:nvSpPr>
            <p:spPr>
              <a:xfrm>
                <a:off x="7290720" y="5802480"/>
                <a:ext cx="50256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10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52" dur="indefinite" restart="never" nodeType="tmRoot">
          <p:childTnLst>
            <p:seq>
              <p:cTn id="1453" dur="indefinite" nodeType="mainSeq">
                <p:childTnLst>
                  <p:par>
                    <p:cTn id="1454" nodeType="clickEffect" fill="hold">
                      <p:stCondLst>
                        <p:cond delay="indefinite"/>
                      </p:stCondLst>
                      <p:childTnLst>
                        <p:par>
                          <p:cTn id="145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4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8" nodeType="clickEffect" fill="hold">
                      <p:stCondLst>
                        <p:cond delay="indefinite"/>
                      </p:stCondLst>
                      <p:childTnLst>
                        <p:par>
                          <p:cTn id="145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4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2" nodeType="clickEffect" fill="hold">
                      <p:stCondLst>
                        <p:cond delay="indefinite"/>
                      </p:stCondLst>
                      <p:childTnLst>
                        <p:par>
                          <p:cTn id="146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4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6" nodeType="clickEffect" fill="hold">
                      <p:stCondLst>
                        <p:cond delay="indefinite"/>
                      </p:stCondLst>
                      <p:childTnLst>
                        <p:par>
                          <p:cTn id="146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4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0" nodeType="clickEffect" fill="hold">
                      <p:stCondLst>
                        <p:cond delay="indefinite"/>
                      </p:stCondLst>
                      <p:childTnLst>
                        <p:par>
                          <p:cTn id="147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4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4" nodeType="clickEffect" fill="hold">
                      <p:stCondLst>
                        <p:cond delay="indefinite"/>
                      </p:stCondLst>
                      <p:childTnLst>
                        <p:par>
                          <p:cTn id="147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4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333399"/>
                </a:solidFill>
                <a:latin typeface="Calibri"/>
              </a:rPr>
              <a:t>Search Algorithm #2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8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406440" indent="-40608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SEARCH#2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406440" indent="-40608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AutoNum type="arabicPeriod"/>
              <a:tabLst>
                <a:tab algn="l" pos="34776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INSERT(initial-node, FRINGE)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406440" indent="-40608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AutoNum type="arabicPeriod"/>
              <a:tabLst>
                <a:tab algn="l" pos="34776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Repeat: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973080" indent="-45216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AutoNum type="alphaLcPeriod"/>
              <a:tabLst>
                <a:tab algn="l" pos="34776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If empty(FRINGE) then return </a:t>
            </a:r>
            <a:r>
              <a:rPr b="0" lang="en-US" sz="2400" spc="-1" strike="noStrike">
                <a:solidFill>
                  <a:srgbClr val="990033"/>
                </a:solidFill>
                <a:latin typeface="Calibri"/>
              </a:rPr>
              <a:t>failure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973080" indent="-45216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AutoNum type="alphaLcPeriod"/>
              <a:tabLst>
                <a:tab algn="l" pos="347760"/>
              </a:tabLst>
            </a:pPr>
            <a:r>
              <a:rPr b="0" lang="en-US" sz="2400" spc="-1" strike="noStrike">
                <a:solidFill>
                  <a:srgbClr val="339933"/>
                </a:solidFill>
                <a:latin typeface="Calibri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Wingdings"/>
              </a:rPr>
              <a:t>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REMOVE(FRINGE)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973080" indent="-45216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AutoNum type="alphaLcPeriod"/>
              <a:tabLst>
                <a:tab algn="l" pos="347760"/>
              </a:tabLst>
            </a:pPr>
            <a:r>
              <a:rPr b="0" lang="en-US" sz="2400" spc="-1" strike="noStrike">
                <a:solidFill>
                  <a:srgbClr val="f81706"/>
                </a:solidFill>
                <a:latin typeface="Calibri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Wingdings"/>
              </a:rPr>
              <a:t>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STATE(</a:t>
            </a:r>
            <a:r>
              <a:rPr b="0" lang="en-US" sz="2400" spc="-1" strike="noStrike">
                <a:solidFill>
                  <a:srgbClr val="339933"/>
                </a:solidFill>
                <a:latin typeface="Calibri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973080" indent="-45216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AutoNum type="alphaLcPeriod"/>
              <a:tabLst>
                <a:tab algn="l" pos="34776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If GOAL?(</a:t>
            </a:r>
            <a:r>
              <a:rPr b="0" lang="en-US" sz="2400" spc="-1" strike="noStrike">
                <a:solidFill>
                  <a:srgbClr val="f81706"/>
                </a:solidFill>
                <a:latin typeface="Calibri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) then return </a:t>
            </a:r>
            <a:r>
              <a:rPr b="0" lang="en-US" sz="2400" spc="-1" strike="noStrike">
                <a:solidFill>
                  <a:srgbClr val="990033"/>
                </a:solidFill>
                <a:latin typeface="Calibri"/>
              </a:rPr>
              <a:t>path or goal state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973080" indent="-45216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AutoNum type="alphaLcPeriod"/>
              <a:tabLst>
                <a:tab algn="l" pos="34776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For every state </a:t>
            </a:r>
            <a:r>
              <a:rPr b="0" lang="en-US" sz="2400" spc="-1" strike="noStrike">
                <a:solidFill>
                  <a:srgbClr val="996633"/>
                </a:solidFill>
                <a:latin typeface="Calibri"/>
              </a:rPr>
              <a:t>s’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in SUCCESSORS(</a:t>
            </a:r>
            <a:r>
              <a:rPr b="0" lang="en-US" sz="2400" spc="-1" strike="noStrike">
                <a:solidFill>
                  <a:srgbClr val="f81706"/>
                </a:solidFill>
                <a:latin typeface="Calibri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481040" indent="-39348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AutoNum type="romanLcPeriod"/>
              <a:tabLst>
                <a:tab algn="l" pos="34776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Create a node </a:t>
            </a:r>
            <a:r>
              <a:rPr b="0" lang="en-US" sz="2400" spc="-1" strike="noStrike">
                <a:solidFill>
                  <a:srgbClr val="990000"/>
                </a:solidFill>
                <a:latin typeface="Calibri"/>
              </a:rPr>
              <a:t>N’</a:t>
            </a:r>
            <a:r>
              <a:rPr b="0" lang="en-US" sz="2400" spc="-1" strike="noStrike">
                <a:solidFill>
                  <a:srgbClr val="cc0066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as a successor of </a:t>
            </a:r>
            <a:r>
              <a:rPr b="0" lang="en-US" sz="2400" spc="-1" strike="noStrike">
                <a:solidFill>
                  <a:srgbClr val="009900"/>
                </a:solidFill>
                <a:latin typeface="Calibri"/>
              </a:rPr>
              <a:t>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481040" indent="-39348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AutoNum type="romanLcPeriod"/>
              <a:tabLst>
                <a:tab algn="l" pos="34776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INSERT(</a:t>
            </a:r>
            <a:r>
              <a:rPr b="0" lang="en-US" sz="2400" spc="-1" strike="noStrike">
                <a:solidFill>
                  <a:srgbClr val="990000"/>
                </a:solidFill>
                <a:latin typeface="Calibri"/>
              </a:rPr>
              <a:t>N’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,FRINGE)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19" name="CustomShape 3"/>
          <p:cNvSpPr/>
          <p:nvPr/>
        </p:nvSpPr>
        <p:spPr>
          <a:xfrm>
            <a:off x="1981080" y="4343400"/>
            <a:ext cx="456840" cy="228240"/>
          </a:xfrm>
          <a:prstGeom prst="chevron">
            <a:avLst>
              <a:gd name="adj" fmla="val 50000"/>
            </a:avLst>
          </a:prstGeom>
          <a:solidFill>
            <a:srgbClr val="ff9900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20" name="CustomShape 4"/>
          <p:cNvSpPr/>
          <p:nvPr/>
        </p:nvSpPr>
        <p:spPr>
          <a:xfrm>
            <a:off x="6689880" y="1371600"/>
            <a:ext cx="3700080" cy="1310040"/>
          </a:xfrm>
          <a:prstGeom prst="rect">
            <a:avLst/>
          </a:prstGeom>
          <a:solidFill>
            <a:srgbClr val="e3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33cc"/>
                </a:solidFill>
                <a:latin typeface="Calibri"/>
              </a:rPr>
              <a:t>The goal test is applied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33cc"/>
                </a:solidFill>
                <a:latin typeface="Calibri"/>
              </a:rPr>
              <a:t>to a node when this node is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33cc"/>
                </a:solidFill>
                <a:latin typeface="Calibri"/>
              </a:rPr>
              <a:t>expanded</a:t>
            </a:r>
            <a:r>
              <a:rPr b="0" lang="en-US" sz="2000" spc="-1" strike="noStrike">
                <a:solidFill>
                  <a:srgbClr val="0033cc"/>
                </a:solidFill>
                <a:latin typeface="Calibri"/>
              </a:rPr>
              <a:t>, not when it is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33cc"/>
                </a:solidFill>
                <a:latin typeface="Calibri"/>
              </a:rPr>
              <a:t>generated.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1" name="CustomShape 1"/>
          <p:cNvSpPr/>
          <p:nvPr/>
        </p:nvSpPr>
        <p:spPr>
          <a:xfrm>
            <a:off x="9144000" y="1828800"/>
            <a:ext cx="1615680" cy="2381040"/>
          </a:xfrm>
          <a:custGeom>
            <a:avLst/>
            <a:gdLst/>
            <a:ahLst/>
            <a:rect l="l" t="t" r="r" b="b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2" name="CustomShape 2"/>
          <p:cNvSpPr/>
          <p:nvPr/>
        </p:nvSpPr>
        <p:spPr>
          <a:xfrm>
            <a:off x="9907560" y="2208240"/>
            <a:ext cx="27432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923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Uniform Cost Search (UCS) Properties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4" name="TextShape 4"/>
          <p:cNvSpPr txBox="1"/>
          <p:nvPr/>
        </p:nvSpPr>
        <p:spPr>
          <a:xfrm>
            <a:off x="406440" y="1366920"/>
            <a:ext cx="736560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What nodes does UCS expand?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Processes all nodes with cost less than cheapest solution!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If that solution costs </a:t>
            </a:r>
            <a:r>
              <a:rPr b="0" i="1" lang="en-US" sz="2000" spc="-1" strike="noStrike">
                <a:solidFill>
                  <a:srgbClr val="cc00cc"/>
                </a:solidFill>
                <a:latin typeface="Arial"/>
              </a:rPr>
              <a:t>C</a:t>
            </a:r>
            <a:r>
              <a:rPr b="0" i="1" lang="en-US" sz="2000" spc="-1" strike="noStrike">
                <a:solidFill>
                  <a:srgbClr val="cc00cc"/>
                </a:solidFill>
                <a:latin typeface="Times New Roman"/>
              </a:rPr>
              <a:t>*</a:t>
            </a:r>
            <a:r>
              <a:rPr b="0" i="1" lang="en-US" sz="20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and arcs cost at least </a:t>
            </a:r>
            <a:r>
              <a:rPr b="0" i="1" lang="en-US" sz="2000" spc="-1" strike="noStrike">
                <a:solidFill>
                  <a:srgbClr val="cc00cc"/>
                </a:solidFill>
                <a:latin typeface="Symbol"/>
              </a:rPr>
              <a:t></a:t>
            </a:r>
            <a:r>
              <a:rPr b="0" i="1" lang="en-US" sz="20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,</a:t>
            </a:r>
            <a:r>
              <a:rPr b="0" i="1" lang="en-US" sz="20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then the “effective depth” is roughly </a:t>
            </a:r>
            <a:r>
              <a:rPr b="0" i="1" lang="en-US" sz="2000" spc="-1" strike="noStrike">
                <a:solidFill>
                  <a:srgbClr val="cc00cc"/>
                </a:solidFill>
                <a:latin typeface="Arial"/>
              </a:rPr>
              <a:t>C</a:t>
            </a:r>
            <a:r>
              <a:rPr b="0" i="1" lang="en-US" sz="2000" spc="-1" strike="noStrike">
                <a:solidFill>
                  <a:srgbClr val="cc00cc"/>
                </a:solidFill>
                <a:latin typeface="Times New Roman"/>
              </a:rPr>
              <a:t>*/</a:t>
            </a:r>
            <a:r>
              <a:rPr b="0" i="1" lang="en-US" sz="2000" spc="-1" strike="noStrike">
                <a:solidFill>
                  <a:srgbClr val="cc00cc"/>
                </a:solidFill>
                <a:latin typeface="Symbol"/>
              </a:rPr>
              <a:t>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Takes time </a:t>
            </a:r>
            <a:r>
              <a:rPr b="0" i="1" lang="en-US" sz="2000" spc="-1" strike="noStrike">
                <a:solidFill>
                  <a:srgbClr val="cc00cc"/>
                </a:solidFill>
                <a:latin typeface="Calibri"/>
              </a:rPr>
              <a:t>O</a:t>
            </a:r>
            <a:r>
              <a:rPr b="0" lang="en-US" sz="2000" spc="-1" strike="noStrike">
                <a:solidFill>
                  <a:srgbClr val="cc00cc"/>
                </a:solidFill>
                <a:latin typeface="Calibri"/>
              </a:rPr>
              <a:t>(</a:t>
            </a:r>
            <a:r>
              <a:rPr b="0" i="1" lang="en-US" sz="2000" spc="-1" strike="noStrike">
                <a:solidFill>
                  <a:srgbClr val="cc00cc"/>
                </a:solidFill>
                <a:latin typeface="Calibri"/>
              </a:rPr>
              <a:t>b</a:t>
            </a:r>
            <a:r>
              <a:rPr b="0" i="1" lang="en-US" sz="2000" spc="-1" strike="noStrike" baseline="30000">
                <a:solidFill>
                  <a:srgbClr val="cc00cc"/>
                </a:solidFill>
                <a:latin typeface="Times New Roman"/>
              </a:rPr>
              <a:t>C*/</a:t>
            </a:r>
            <a:r>
              <a:rPr b="0" i="1" lang="en-US" sz="2000" spc="-1" strike="noStrike" baseline="30000">
                <a:solidFill>
                  <a:srgbClr val="cc00cc"/>
                </a:solidFill>
                <a:latin typeface="Symbol"/>
              </a:rPr>
              <a:t></a:t>
            </a:r>
            <a:r>
              <a:rPr b="0" lang="en-US" sz="2000" spc="-1" strike="noStrike">
                <a:solidFill>
                  <a:srgbClr val="cc00cc"/>
                </a:solidFill>
                <a:latin typeface="Calibri"/>
              </a:rPr>
              <a:t>)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(exponential in effective depth)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How much space does the frontier take?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Has roughly the last tier, so </a:t>
            </a:r>
            <a:r>
              <a:rPr b="0" i="1" lang="en-US" sz="2000" spc="-1" strike="noStrike">
                <a:solidFill>
                  <a:srgbClr val="cc00cc"/>
                </a:solidFill>
                <a:latin typeface="Calibri"/>
              </a:rPr>
              <a:t>O</a:t>
            </a:r>
            <a:r>
              <a:rPr b="0" lang="en-US" sz="2000" spc="-1" strike="noStrike">
                <a:solidFill>
                  <a:srgbClr val="cc00cc"/>
                </a:solidFill>
                <a:latin typeface="Calibri"/>
              </a:rPr>
              <a:t>(</a:t>
            </a:r>
            <a:r>
              <a:rPr b="0" i="1" lang="en-US" sz="2000" spc="-1" strike="noStrike">
                <a:solidFill>
                  <a:srgbClr val="cc00cc"/>
                </a:solidFill>
                <a:latin typeface="Calibri"/>
              </a:rPr>
              <a:t>b</a:t>
            </a:r>
            <a:r>
              <a:rPr b="0" i="1" lang="en-US" sz="2000" spc="-1" strike="noStrike" baseline="30000">
                <a:solidFill>
                  <a:srgbClr val="cc00cc"/>
                </a:solidFill>
                <a:latin typeface="Times New Roman"/>
              </a:rPr>
              <a:t>C*/</a:t>
            </a:r>
            <a:r>
              <a:rPr b="0" i="1" lang="en-US" sz="2000" spc="-1" strike="noStrike" baseline="30000">
                <a:solidFill>
                  <a:srgbClr val="cc00cc"/>
                </a:solidFill>
                <a:latin typeface="Symbol"/>
              </a:rPr>
              <a:t></a:t>
            </a:r>
            <a:r>
              <a:rPr b="0" lang="en-US" sz="2000" spc="-1" strike="noStrike">
                <a:solidFill>
                  <a:srgbClr val="cc00cc"/>
                </a:solidFill>
                <a:latin typeface="Calibri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Is it complete?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Assuming </a:t>
            </a:r>
            <a:r>
              <a:rPr b="0" i="1" lang="en-US" sz="2000" spc="-1" strike="noStrike">
                <a:solidFill>
                  <a:srgbClr val="cc00cc"/>
                </a:solidFill>
                <a:latin typeface="Arial"/>
              </a:rPr>
              <a:t>C</a:t>
            </a:r>
            <a:r>
              <a:rPr b="0" i="1" lang="en-US" sz="2000" spc="-1" strike="noStrike">
                <a:solidFill>
                  <a:srgbClr val="cc00cc"/>
                </a:solidFill>
                <a:latin typeface="Times New Roman"/>
              </a:rPr>
              <a:t>*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is finite and </a:t>
            </a:r>
            <a:r>
              <a:rPr b="0" i="1" lang="en-US" sz="2400" spc="-1" strike="noStrike">
                <a:solidFill>
                  <a:srgbClr val="cc00cc"/>
                </a:solidFill>
                <a:latin typeface="Symbol"/>
              </a:rPr>
              <a:t></a:t>
            </a:r>
            <a:r>
              <a:rPr b="0" i="1" lang="en-US" sz="2400" spc="-1" strike="noStrike">
                <a:solidFill>
                  <a:srgbClr val="cc00cc"/>
                </a:solidFill>
                <a:latin typeface="Arial"/>
              </a:rPr>
              <a:t> </a:t>
            </a:r>
            <a:r>
              <a:rPr b="0" i="1" lang="en-US" sz="2000" spc="-1" strike="noStrike">
                <a:solidFill>
                  <a:srgbClr val="cc00cc"/>
                </a:solidFill>
                <a:latin typeface="Arial"/>
              </a:rPr>
              <a:t>&gt; 0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, yes!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Is it optimal?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Yes!  (Proof next lecture via A*)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25" name="CustomShape 5"/>
          <p:cNvSpPr/>
          <p:nvPr/>
        </p:nvSpPr>
        <p:spPr>
          <a:xfrm>
            <a:off x="8655120" y="2001960"/>
            <a:ext cx="2927160" cy="2553840"/>
          </a:xfrm>
          <a:custGeom>
            <a:avLst/>
            <a:gdLst/>
            <a:ahLst/>
            <a:rect l="l" t="t" r="r" b="b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6" name="CustomShape 6"/>
          <p:cNvSpPr/>
          <p:nvPr/>
        </p:nvSpPr>
        <p:spPr>
          <a:xfrm>
            <a:off x="10009080" y="193212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7" name="CustomShape 7"/>
          <p:cNvSpPr/>
          <p:nvPr/>
        </p:nvSpPr>
        <p:spPr>
          <a:xfrm>
            <a:off x="9777240" y="235728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8" name="CustomShape 8"/>
          <p:cNvSpPr/>
          <p:nvPr/>
        </p:nvSpPr>
        <p:spPr>
          <a:xfrm>
            <a:off x="10253520" y="234792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9" name="CustomShape 9"/>
          <p:cNvSpPr/>
          <p:nvPr/>
        </p:nvSpPr>
        <p:spPr>
          <a:xfrm>
            <a:off x="9890280" y="2162160"/>
            <a:ext cx="444240" cy="88560"/>
          </a:xfrm>
          <a:custGeom>
            <a:avLst/>
            <a:gdLst/>
            <a:ahLst/>
            <a:rect l="l" t="t" r="r" b="b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360">
            <a:solidFill>
              <a:schemeClr val="tx1"/>
            </a:solidFill>
            <a:round/>
            <a:tailEnd len="sm" type="triangle" w="sm"/>
          </a:ln>
        </p:spPr>
        <p:style>
          <a:lnRef idx="0"/>
          <a:fillRef idx="0"/>
          <a:effectRef idx="0"/>
          <a:fontRef idx="minor"/>
        </p:style>
      </p:sp>
      <p:sp>
        <p:nvSpPr>
          <p:cNvPr id="4930" name="CustomShape 10"/>
          <p:cNvSpPr/>
          <p:nvPr/>
        </p:nvSpPr>
        <p:spPr>
          <a:xfrm>
            <a:off x="9601200" y="1981080"/>
            <a:ext cx="29808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cc00cc"/>
                </a:solidFill>
                <a:latin typeface="Arial"/>
              </a:rPr>
              <a:t>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931" name="CustomShape 11"/>
          <p:cNvSpPr/>
          <p:nvPr/>
        </p:nvSpPr>
        <p:spPr>
          <a:xfrm>
            <a:off x="9448920" y="447372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2" name="CustomShape 12"/>
          <p:cNvSpPr/>
          <p:nvPr/>
        </p:nvSpPr>
        <p:spPr>
          <a:xfrm>
            <a:off x="10501200" y="3397320"/>
            <a:ext cx="178920" cy="178920"/>
          </a:xfrm>
          <a:prstGeom prst="ellipse">
            <a:avLst/>
          </a:prstGeom>
          <a:solidFill>
            <a:srgbClr val="ff9999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3" name="CustomShape 13"/>
          <p:cNvSpPr/>
          <p:nvPr/>
        </p:nvSpPr>
        <p:spPr>
          <a:xfrm>
            <a:off x="10022040" y="3952800"/>
            <a:ext cx="178920" cy="178920"/>
          </a:xfrm>
          <a:prstGeom prst="ellipse">
            <a:avLst/>
          </a:prstGeom>
          <a:solidFill>
            <a:srgbClr val="ff9999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4" name="CustomShape 14"/>
          <p:cNvSpPr/>
          <p:nvPr/>
        </p:nvSpPr>
        <p:spPr>
          <a:xfrm>
            <a:off x="8534520" y="1828800"/>
            <a:ext cx="264600" cy="1980720"/>
          </a:xfrm>
          <a:prstGeom prst="leftBrace">
            <a:avLst>
              <a:gd name="adj1" fmla="val 52944"/>
              <a:gd name="adj2" fmla="val 50000"/>
            </a:avLst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5" name="CustomShape 15"/>
          <p:cNvSpPr/>
          <p:nvPr/>
        </p:nvSpPr>
        <p:spPr>
          <a:xfrm>
            <a:off x="7238880" y="2602440"/>
            <a:ext cx="144756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cc00cc"/>
                </a:solidFill>
                <a:latin typeface="Times New Roman"/>
              </a:rPr>
              <a:t>C*/</a:t>
            </a:r>
            <a:r>
              <a:rPr b="0" i="1" lang="en-US" sz="1800" spc="-1" strike="noStrike">
                <a:solidFill>
                  <a:srgbClr val="cc00cc"/>
                </a:solidFill>
                <a:latin typeface="Symbol"/>
              </a:rPr>
              <a:t></a:t>
            </a:r>
            <a:r>
              <a:rPr b="0" lang="en-US" sz="1800" spc="-1" strike="noStrike">
                <a:solidFill>
                  <a:srgbClr val="cc00cc"/>
                </a:solidFill>
                <a:latin typeface="Arial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“tiers”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936" name="CustomShape 16"/>
          <p:cNvSpPr/>
          <p:nvPr/>
        </p:nvSpPr>
        <p:spPr>
          <a:xfrm>
            <a:off x="9601200" y="1905120"/>
            <a:ext cx="837720" cy="1218600"/>
          </a:xfrm>
          <a:custGeom>
            <a:avLst/>
            <a:gdLst/>
            <a:ahLst/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7" name="CustomShape 17"/>
          <p:cNvSpPr/>
          <p:nvPr/>
        </p:nvSpPr>
        <p:spPr>
          <a:xfrm>
            <a:off x="10995120" y="2865600"/>
            <a:ext cx="82512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cc00cc"/>
                </a:solidFill>
                <a:latin typeface="Arial"/>
              </a:rPr>
              <a:t>g</a:t>
            </a:r>
            <a:r>
              <a:rPr b="0" lang="en-US" sz="1800" spc="-1" strike="noStrike">
                <a:solidFill>
                  <a:srgbClr val="cc00cc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cc00cc"/>
                </a:solidFill>
                <a:latin typeface="Symbol"/>
              </a:rPr>
              <a:t></a:t>
            </a:r>
            <a:r>
              <a:rPr b="0" lang="en-US" sz="1800" spc="-1" strike="noStrike">
                <a:solidFill>
                  <a:srgbClr val="cc00cc"/>
                </a:solidFill>
                <a:latin typeface="Arial"/>
              </a:rPr>
              <a:t> 3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938" name="CustomShape 18"/>
          <p:cNvSpPr/>
          <p:nvPr/>
        </p:nvSpPr>
        <p:spPr>
          <a:xfrm>
            <a:off x="10820520" y="2470320"/>
            <a:ext cx="82512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cc00cc"/>
                </a:solidFill>
                <a:latin typeface="Arial"/>
              </a:rPr>
              <a:t>g</a:t>
            </a:r>
            <a:r>
              <a:rPr b="0" lang="en-US" sz="1800" spc="-1" strike="noStrike">
                <a:solidFill>
                  <a:srgbClr val="cc00cc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cc00cc"/>
                </a:solidFill>
                <a:latin typeface="Symbol"/>
              </a:rPr>
              <a:t></a:t>
            </a:r>
            <a:r>
              <a:rPr b="0" lang="en-US" sz="1800" spc="-1" strike="noStrike">
                <a:solidFill>
                  <a:srgbClr val="cc00cc"/>
                </a:solidFill>
                <a:latin typeface="Arial"/>
              </a:rPr>
              <a:t>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939" name="CustomShape 19"/>
          <p:cNvSpPr/>
          <p:nvPr/>
        </p:nvSpPr>
        <p:spPr>
          <a:xfrm>
            <a:off x="10604520" y="2092320"/>
            <a:ext cx="82512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cc00cc"/>
                </a:solidFill>
                <a:latin typeface="Arial"/>
              </a:rPr>
              <a:t>g</a:t>
            </a:r>
            <a:r>
              <a:rPr b="0" lang="en-US" sz="1800" spc="-1" strike="noStrike">
                <a:solidFill>
                  <a:srgbClr val="cc00cc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cc00cc"/>
                </a:solidFill>
                <a:latin typeface="Symbol"/>
              </a:rPr>
              <a:t></a:t>
            </a:r>
            <a:r>
              <a:rPr b="0" lang="en-US" sz="1800" spc="-1" strike="noStrike">
                <a:solidFill>
                  <a:srgbClr val="cc00cc"/>
                </a:solidFill>
                <a:latin typeface="Arial"/>
              </a:rPr>
              <a:t>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940" name="CustomShape 20"/>
          <p:cNvSpPr/>
          <p:nvPr/>
        </p:nvSpPr>
        <p:spPr>
          <a:xfrm>
            <a:off x="9296280" y="1828800"/>
            <a:ext cx="1371240" cy="1904400"/>
          </a:xfrm>
          <a:custGeom>
            <a:avLst/>
            <a:gdLst/>
            <a:ahLst/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78" dur="indefinite" restart="never" nodeType="tmRoot">
          <p:childTnLst>
            <p:seq>
              <p:cTn id="1479" dur="indefinite" nodeType="mainSeq">
                <p:childTnLst>
                  <p:par>
                    <p:cTn id="1480" fill="hold">
                      <p:stCondLst>
                        <p:cond delay="indefinite"/>
                      </p:stCondLst>
                      <p:childTnLst>
                        <p:par>
                          <p:cTn id="1481" fill="hold">
                            <p:stCondLst>
                              <p:cond delay="0"/>
                            </p:stCondLst>
                            <p:childTnLst>
                              <p:par>
                                <p:cTn id="14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4" fill="hold">
                      <p:stCondLst>
                        <p:cond delay="indefinite"/>
                      </p:stCondLst>
                      <p:childTnLst>
                        <p:par>
                          <p:cTn id="1485" fill="hold">
                            <p:stCondLst>
                              <p:cond delay="0"/>
                            </p:stCondLst>
                            <p:childTnLst>
                              <p:par>
                                <p:cTn id="14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8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0" fill="hold">
                      <p:stCondLst>
                        <p:cond delay="indefinite"/>
                      </p:stCondLst>
                      <p:childTnLst>
                        <p:par>
                          <p:cTn id="1491" fill="hold">
                            <p:stCondLst>
                              <p:cond delay="0"/>
                            </p:stCondLst>
                            <p:childTnLst>
                              <p:par>
                                <p:cTn id="14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4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6" fill="hold">
                      <p:stCondLst>
                        <p:cond delay="indefinite"/>
                      </p:stCondLst>
                      <p:childTnLst>
                        <p:par>
                          <p:cTn id="1497" fill="hold">
                            <p:stCondLst>
                              <p:cond delay="0"/>
                            </p:stCondLst>
                            <p:childTnLst>
                              <p:par>
                                <p:cTn id="14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0" fill="hold">
                      <p:stCondLst>
                        <p:cond delay="indefinite"/>
                      </p:stCondLst>
                      <p:childTnLst>
                        <p:par>
                          <p:cTn id="1501" fill="hold">
                            <p:stCondLst>
                              <p:cond delay="0"/>
                            </p:stCondLst>
                            <p:childTnLst>
                              <p:par>
                                <p:cTn id="15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4" fill="hold">
                      <p:stCondLst>
                        <p:cond delay="indefinite"/>
                      </p:stCondLst>
                      <p:childTnLst>
                        <p:par>
                          <p:cTn id="1505" fill="hold">
                            <p:stCondLst>
                              <p:cond delay="0"/>
                            </p:stCondLst>
                            <p:childTnLst>
                              <p:par>
                                <p:cTn id="15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8" fill="hold">
                      <p:stCondLst>
                        <p:cond delay="indefinite"/>
                      </p:stCondLst>
                      <p:childTnLst>
                        <p:par>
                          <p:cTn id="1509" fill="hold">
                            <p:stCondLst>
                              <p:cond delay="0"/>
                            </p:stCondLst>
                            <p:childTnLst>
                              <p:par>
                                <p:cTn id="15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2" fill="hold">
                      <p:stCondLst>
                        <p:cond delay="indefinite"/>
                      </p:stCondLst>
                      <p:childTnLst>
                        <p:par>
                          <p:cTn id="1513" fill="hold">
                            <p:stCondLst>
                              <p:cond delay="0"/>
                            </p:stCondLst>
                            <p:childTnLst>
                              <p:par>
                                <p:cTn id="15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6" fill="hold">
                      <p:stCondLst>
                        <p:cond delay="indefinite"/>
                      </p:stCondLst>
                      <p:childTnLst>
                        <p:par>
                          <p:cTn id="1517" fill="hold">
                            <p:stCondLst>
                              <p:cond delay="0"/>
                            </p:stCondLst>
                            <p:childTnLst>
                              <p:par>
                                <p:cTn id="15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0" fill="hold">
                      <p:stCondLst>
                        <p:cond delay="indefinite"/>
                      </p:stCondLst>
                      <p:childTnLst>
                        <p:par>
                          <p:cTn id="1521" fill="hold">
                            <p:stCondLst>
                              <p:cond delay="0"/>
                            </p:stCondLst>
                            <p:childTnLst>
                              <p:par>
                                <p:cTn id="15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4" fill="hold">
                      <p:stCondLst>
                        <p:cond delay="indefinite"/>
                      </p:stCondLst>
                      <p:childTnLst>
                        <p:par>
                          <p:cTn id="1525" fill="hold">
                            <p:stCondLst>
                              <p:cond delay="0"/>
                            </p:stCondLst>
                            <p:childTnLst>
                              <p:par>
                                <p:cTn id="15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8" fill="hold">
                      <p:stCondLst>
                        <p:cond delay="indefinite"/>
                      </p:stCondLst>
                      <p:childTnLst>
                        <p:par>
                          <p:cTn id="1529" fill="hold">
                            <p:stCondLst>
                              <p:cond delay="0"/>
                            </p:stCondLst>
                            <p:childTnLst>
                              <p:par>
                                <p:cTn id="15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1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Video of Demo Empty UCS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42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2920320" y="1143000"/>
            <a:ext cx="6351120" cy="5324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32" dur="indefinite" restart="never" nodeType="tmRoot">
          <p:childTnLst>
            <p:seq>
              <p:cTn id="1533" restart="whenNotActive" nodeType="interactiveSeq" fill="hold">
                <p:stCondLst>
                  <p:cond delay="0" evt="onClick">
                    <p:tgtEl>
                      <p:spTgt spid="4942"/>
                    </p:tgtEl>
                  </p:cond>
                </p:stCondLst>
                <p:childTnLst>
                  <p:par>
                    <p:cTn id="1534" fill="hold">
                      <p:stCondLst>
                        <p:cond delay="0" evt="onClick">
                          <p:tgtEl>
                            <p:spTgt spid="4942"/>
                          </p:tgtEl>
                        </p:cond>
                      </p:stCondLst>
                      <p:childTnLst>
                        <p:par>
                          <p:cTn id="1535" fill="hold">
                            <p:stCondLst>
                              <p:cond delay="0"/>
                            </p:stCondLst>
                            <p:childTnLst>
                              <p:par>
                                <p:cTn id="1536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37" dur="1" fill="hold"/>
                                        <p:tgtEl>
                                          <p:spTgt spid="49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3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Video of Demo Maze with Deep/Shallow Water --- BFS or UCS? (part 1)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44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2493720" y="1151280"/>
            <a:ext cx="7203960" cy="532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38" dur="indefinite" restart="never" nodeType="tmRoot">
          <p:childTnLst>
            <p:seq>
              <p:cTn id="1539" restart="whenNotActive" nodeType="interactiveSeq" fill="hold">
                <p:stCondLst>
                  <p:cond delay="0" evt="onClick">
                    <p:tgtEl>
                      <p:spTgt spid="4944"/>
                    </p:tgtEl>
                  </p:cond>
                </p:stCondLst>
                <p:childTnLst>
                  <p:par>
                    <p:cTn id="1540" fill="hold">
                      <p:stCondLst>
                        <p:cond delay="0" evt="onClick">
                          <p:tgtEl>
                            <p:spTgt spid="4944"/>
                          </p:tgtEl>
                        </p:cond>
                      </p:stCondLst>
                      <p:childTnLst>
                        <p:par>
                          <p:cTn id="1541" fill="hold">
                            <p:stCondLst>
                              <p:cond delay="0"/>
                            </p:stCondLst>
                            <p:childTnLst>
                              <p:par>
                                <p:cTn id="1542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43" dur="1" fill="hold"/>
                                        <p:tgtEl>
                                          <p:spTgt spid="49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Video of Demo Maze with Deep/Shallow Water --- BFS or UCS? (part 2)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46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2488320" y="1143000"/>
            <a:ext cx="7215480" cy="533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44" dur="indefinite" restart="never" nodeType="tmRoot">
          <p:childTnLst>
            <p:seq>
              <p:cTn id="1545" restart="whenNotActive" nodeType="interactiveSeq" fill="hold">
                <p:stCondLst>
                  <p:cond delay="0" evt="onClick">
                    <p:tgtEl>
                      <p:spTgt spid="4946"/>
                    </p:tgtEl>
                  </p:cond>
                </p:stCondLst>
                <p:childTnLst>
                  <p:par>
                    <p:cTn id="1546" fill="hold">
                      <p:stCondLst>
                        <p:cond delay="0" evt="onClick">
                          <p:tgtEl>
                            <p:spTgt spid="4946"/>
                          </p:tgtEl>
                        </p:cond>
                      </p:stCondLst>
                      <p:childTnLst>
                        <p:par>
                          <p:cTn id="1547" fill="hold">
                            <p:stCondLst>
                              <p:cond delay="0"/>
                            </p:stCondLst>
                            <p:childTnLst>
                              <p:par>
                                <p:cTn id="1548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49" dur="1" fill="hold"/>
                                        <p:tgtEl>
                                          <p:spTgt spid="49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7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333399"/>
                </a:solidFill>
                <a:latin typeface="Comic Sans MS"/>
              </a:rPr>
              <a:t>Time and Memory Requirements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4948" name="Table 2"/>
          <p:cNvGraphicFramePr/>
          <p:nvPr/>
        </p:nvGraphicFramePr>
        <p:xfrm>
          <a:off x="2362320" y="1676520"/>
          <a:ext cx="7543440" cy="4144680"/>
        </p:xfrm>
        <a:graphic>
          <a:graphicData uri="http://schemas.openxmlformats.org/drawingml/2006/table">
            <a:tbl>
              <a:tblPr/>
              <a:tblGrid>
                <a:gridCol w="711000"/>
                <a:gridCol w="1803240"/>
                <a:gridCol w="1981080"/>
                <a:gridCol w="3048120"/>
              </a:tblGrid>
              <a:tr h="518040"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cc6600"/>
                          </a:solidFill>
                          <a:latin typeface="Comic Sans MS"/>
                        </a:rPr>
                        <a:t>d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# Nodes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Time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Memory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18040"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cc6600"/>
                          </a:solidFill>
                          <a:latin typeface="Comic Sans MS"/>
                        </a:rPr>
                        <a:t>2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111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.01 msec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11 Kbytes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18040"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cc6600"/>
                          </a:solidFill>
                          <a:latin typeface="Comic Sans MS"/>
                        </a:rPr>
                        <a:t>4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11,111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1 msec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1 Mbyte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18040"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cc6600"/>
                          </a:solidFill>
                          <a:latin typeface="Comic Sans MS"/>
                        </a:rPr>
                        <a:t>6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~10</a:t>
                      </a:r>
                      <a:r>
                        <a:rPr b="0" lang="en-US" sz="2800" spc="-1" strike="noStrike" baseline="30000">
                          <a:solidFill>
                            <a:srgbClr val="000000"/>
                          </a:solidFill>
                          <a:latin typeface="Comic Sans MS"/>
                        </a:rPr>
                        <a:t>6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1 sec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100 Mb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18040"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cc6600"/>
                          </a:solidFill>
                          <a:latin typeface="Comic Sans MS"/>
                        </a:rPr>
                        <a:t>8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~10</a:t>
                      </a:r>
                      <a:r>
                        <a:rPr b="0" lang="en-US" sz="2800" spc="-1" strike="noStrike" baseline="30000">
                          <a:solidFill>
                            <a:srgbClr val="000000"/>
                          </a:solidFill>
                          <a:latin typeface="Comic Sans MS"/>
                        </a:rPr>
                        <a:t>8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100 sec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10 Gbytes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18040"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cc6600"/>
                          </a:solidFill>
                          <a:latin typeface="Comic Sans MS"/>
                        </a:rPr>
                        <a:t>10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~10</a:t>
                      </a:r>
                      <a:r>
                        <a:rPr b="0" lang="en-US" sz="2800" spc="-1" strike="noStrike" baseline="30000">
                          <a:solidFill>
                            <a:srgbClr val="000000"/>
                          </a:solidFill>
                          <a:latin typeface="Comic Sans MS"/>
                        </a:rPr>
                        <a:t>10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2.8 hours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1 Tbyte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18040"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cc6600"/>
                          </a:solidFill>
                          <a:latin typeface="Comic Sans MS"/>
                        </a:rPr>
                        <a:t>12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~10</a:t>
                      </a:r>
                      <a:r>
                        <a:rPr b="0" lang="en-US" sz="2800" spc="-1" strike="noStrike" baseline="30000">
                          <a:solidFill>
                            <a:srgbClr val="000000"/>
                          </a:solidFill>
                          <a:latin typeface="Comic Sans MS"/>
                        </a:rPr>
                        <a:t>12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11.6 days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100 Tbytes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18400"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cc6600"/>
                          </a:solidFill>
                          <a:latin typeface="Comic Sans MS"/>
                        </a:rPr>
                        <a:t>14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~10</a:t>
                      </a:r>
                      <a:r>
                        <a:rPr b="0" lang="en-US" sz="2800" spc="-1" strike="noStrike" baseline="30000">
                          <a:solidFill>
                            <a:srgbClr val="000000"/>
                          </a:solidFill>
                          <a:latin typeface="Comic Sans MS"/>
                        </a:rPr>
                        <a:t>14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3.2 years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10,000 Tbytes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949" name="CustomShape 3"/>
          <p:cNvSpPr/>
          <p:nvPr/>
        </p:nvSpPr>
        <p:spPr>
          <a:xfrm>
            <a:off x="2988360" y="5943600"/>
            <a:ext cx="6403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9900"/>
                </a:solidFill>
                <a:latin typeface="Comic Sans MS"/>
              </a:rPr>
              <a:t>Assumptions: b = 10; 1,000,000 nodes/sec; 100bytes/node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0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333399"/>
                </a:solidFill>
                <a:latin typeface="Comic Sans MS"/>
              </a:rPr>
              <a:t>Time and Memory Requirements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4951" name="Table 2"/>
          <p:cNvGraphicFramePr/>
          <p:nvPr/>
        </p:nvGraphicFramePr>
        <p:xfrm>
          <a:off x="2362320" y="1676520"/>
          <a:ext cx="7543440" cy="4144680"/>
        </p:xfrm>
        <a:graphic>
          <a:graphicData uri="http://schemas.openxmlformats.org/drawingml/2006/table">
            <a:tbl>
              <a:tblPr/>
              <a:tblGrid>
                <a:gridCol w="711000"/>
                <a:gridCol w="1803240"/>
                <a:gridCol w="1981080"/>
                <a:gridCol w="3048120"/>
              </a:tblGrid>
              <a:tr h="518040"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cc6600"/>
                          </a:solidFill>
                          <a:latin typeface="Comic Sans MS"/>
                        </a:rPr>
                        <a:t>d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# Nodes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Time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Memory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18040"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cc6600"/>
                          </a:solidFill>
                          <a:latin typeface="Comic Sans MS"/>
                        </a:rPr>
                        <a:t>2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111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.01 msec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11 Kbytes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18040"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cc6600"/>
                          </a:solidFill>
                          <a:latin typeface="Comic Sans MS"/>
                        </a:rPr>
                        <a:t>4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11,111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1 msec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1 Mbyte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18040"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cc6600"/>
                          </a:solidFill>
                          <a:latin typeface="Comic Sans MS"/>
                        </a:rPr>
                        <a:t>6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~10</a:t>
                      </a:r>
                      <a:r>
                        <a:rPr b="0" lang="en-US" sz="2800" spc="-1" strike="noStrike" baseline="30000">
                          <a:solidFill>
                            <a:srgbClr val="000000"/>
                          </a:solidFill>
                          <a:latin typeface="Comic Sans MS"/>
                        </a:rPr>
                        <a:t>6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1 sec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100 Mb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18040"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cc6600"/>
                          </a:solidFill>
                          <a:latin typeface="Comic Sans MS"/>
                        </a:rPr>
                        <a:t>8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~10</a:t>
                      </a:r>
                      <a:r>
                        <a:rPr b="0" lang="en-US" sz="2800" spc="-1" strike="noStrike" baseline="30000">
                          <a:solidFill>
                            <a:srgbClr val="000000"/>
                          </a:solidFill>
                          <a:latin typeface="Comic Sans MS"/>
                        </a:rPr>
                        <a:t>8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100 sec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10 Gbytes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18040"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cc6600"/>
                          </a:solidFill>
                          <a:latin typeface="Comic Sans MS"/>
                        </a:rPr>
                        <a:t>10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~10</a:t>
                      </a:r>
                      <a:r>
                        <a:rPr b="0" lang="en-US" sz="2800" spc="-1" strike="noStrike" baseline="30000">
                          <a:solidFill>
                            <a:srgbClr val="000000"/>
                          </a:solidFill>
                          <a:latin typeface="Comic Sans MS"/>
                        </a:rPr>
                        <a:t>10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ff0000"/>
                          </a:solidFill>
                          <a:latin typeface="Comic Sans MS"/>
                        </a:rPr>
                        <a:t>2.8 hours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ff0000"/>
                          </a:solidFill>
                          <a:latin typeface="Comic Sans MS"/>
                        </a:rPr>
                        <a:t>1 Tbyte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18040"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cc6600"/>
                          </a:solidFill>
                          <a:latin typeface="Comic Sans MS"/>
                        </a:rPr>
                        <a:t>12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~10</a:t>
                      </a:r>
                      <a:r>
                        <a:rPr b="0" lang="en-US" sz="2800" spc="-1" strike="noStrike" baseline="30000">
                          <a:solidFill>
                            <a:srgbClr val="000000"/>
                          </a:solidFill>
                          <a:latin typeface="Comic Sans MS"/>
                        </a:rPr>
                        <a:t>12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11.6 days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100 Tbytes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18400"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cc6600"/>
                          </a:solidFill>
                          <a:latin typeface="Comic Sans MS"/>
                        </a:rPr>
                        <a:t>14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~10</a:t>
                      </a:r>
                      <a:r>
                        <a:rPr b="0" lang="en-US" sz="2800" spc="-1" strike="noStrike" baseline="30000">
                          <a:solidFill>
                            <a:srgbClr val="000000"/>
                          </a:solidFill>
                          <a:latin typeface="Comic Sans MS"/>
                        </a:rPr>
                        <a:t>14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3.2 years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omic Sans MS"/>
                        </a:rPr>
                        <a:t>10,000 Tbytes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952" name="CustomShape 3"/>
          <p:cNvSpPr/>
          <p:nvPr/>
        </p:nvSpPr>
        <p:spPr>
          <a:xfrm>
            <a:off x="2988360" y="5943600"/>
            <a:ext cx="6403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9900"/>
                </a:solidFill>
                <a:latin typeface="Comic Sans MS"/>
              </a:rPr>
              <a:t>Assumptions: b = 10; 1,000,000 nodes/sec; 100bytes/node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3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Revisited States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954" name="Group 2"/>
          <p:cNvGrpSpPr/>
          <p:nvPr/>
        </p:nvGrpSpPr>
        <p:grpSpPr>
          <a:xfrm>
            <a:off x="2409840" y="1592280"/>
            <a:ext cx="1399680" cy="4452840"/>
            <a:chOff x="2409840" y="1592280"/>
            <a:chExt cx="1399680" cy="4452840"/>
          </a:xfrm>
        </p:grpSpPr>
        <p:sp>
          <p:nvSpPr>
            <p:cNvPr id="4955" name="CustomShape 3"/>
            <p:cNvSpPr/>
            <p:nvPr/>
          </p:nvSpPr>
          <p:spPr>
            <a:xfrm>
              <a:off x="2409840" y="5649840"/>
              <a:ext cx="136368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8-queens</a:t>
              </a:r>
              <a:endParaRPr b="0" lang="en-IN" sz="2000" spc="-1" strike="noStrike">
                <a:latin typeface="Arial"/>
              </a:endParaRPr>
            </a:p>
          </p:txBody>
        </p:sp>
        <p:grpSp>
          <p:nvGrpSpPr>
            <p:cNvPr id="4956" name="Group 4"/>
            <p:cNvGrpSpPr/>
            <p:nvPr/>
          </p:nvGrpSpPr>
          <p:grpSpPr>
            <a:xfrm>
              <a:off x="2438280" y="1592280"/>
              <a:ext cx="1371240" cy="4046040"/>
              <a:chOff x="2438280" y="1592280"/>
              <a:chExt cx="1371240" cy="4046040"/>
            </a:xfrm>
          </p:grpSpPr>
          <p:grpSp>
            <p:nvGrpSpPr>
              <p:cNvPr id="4957" name="Group 5"/>
              <p:cNvGrpSpPr/>
              <p:nvPr/>
            </p:nvGrpSpPr>
            <p:grpSpPr>
              <a:xfrm>
                <a:off x="2438280" y="4267080"/>
                <a:ext cx="1371240" cy="1371240"/>
                <a:chOff x="2438280" y="4267080"/>
                <a:chExt cx="1371240" cy="1371240"/>
              </a:xfrm>
            </p:grpSpPr>
            <p:grpSp>
              <p:nvGrpSpPr>
                <p:cNvPr id="4958" name="Group 6"/>
                <p:cNvGrpSpPr/>
                <p:nvPr/>
              </p:nvGrpSpPr>
              <p:grpSpPr>
                <a:xfrm>
                  <a:off x="2438280" y="4267080"/>
                  <a:ext cx="1371240" cy="1371240"/>
                  <a:chOff x="2438280" y="4267080"/>
                  <a:chExt cx="1371240" cy="1371240"/>
                </a:xfrm>
              </p:grpSpPr>
              <p:sp>
                <p:nvSpPr>
                  <p:cNvPr id="4959" name="CustomShape 7"/>
                  <p:cNvSpPr/>
                  <p:nvPr/>
                </p:nvSpPr>
                <p:spPr>
                  <a:xfrm>
                    <a:off x="2438280" y="4267080"/>
                    <a:ext cx="1371240" cy="1371240"/>
                  </a:xfrm>
                  <a:prstGeom prst="rect">
                    <a:avLst/>
                  </a:prstGeom>
                  <a:noFill/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60" name="CustomShape 8"/>
                  <p:cNvSpPr/>
                  <p:nvPr/>
                </p:nvSpPr>
                <p:spPr>
                  <a:xfrm>
                    <a:off x="3638520" y="4267080"/>
                    <a:ext cx="171000" cy="171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61" name="CustomShape 9"/>
                  <p:cNvSpPr/>
                  <p:nvPr/>
                </p:nvSpPr>
                <p:spPr>
                  <a:xfrm>
                    <a:off x="3124080" y="4438800"/>
                    <a:ext cx="171000" cy="171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62" name="CustomShape 10"/>
                  <p:cNvSpPr/>
                  <p:nvPr/>
                </p:nvSpPr>
                <p:spPr>
                  <a:xfrm>
                    <a:off x="3467160" y="4781520"/>
                    <a:ext cx="171000" cy="171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63" name="CustomShape 11"/>
                  <p:cNvSpPr/>
                  <p:nvPr/>
                </p:nvSpPr>
                <p:spPr>
                  <a:xfrm>
                    <a:off x="3295800" y="4267080"/>
                    <a:ext cx="171000" cy="171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64" name="CustomShape 12"/>
                  <p:cNvSpPr/>
                  <p:nvPr/>
                </p:nvSpPr>
                <p:spPr>
                  <a:xfrm>
                    <a:off x="3638520" y="4610160"/>
                    <a:ext cx="171000" cy="171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65" name="CustomShape 13"/>
                  <p:cNvSpPr/>
                  <p:nvPr/>
                </p:nvSpPr>
                <p:spPr>
                  <a:xfrm>
                    <a:off x="3467160" y="4438800"/>
                    <a:ext cx="171000" cy="171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66" name="CustomShape 14"/>
                  <p:cNvSpPr/>
                  <p:nvPr/>
                </p:nvSpPr>
                <p:spPr>
                  <a:xfrm>
                    <a:off x="3295800" y="4610160"/>
                    <a:ext cx="171000" cy="171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67" name="CustomShape 15"/>
                  <p:cNvSpPr/>
                  <p:nvPr/>
                </p:nvSpPr>
                <p:spPr>
                  <a:xfrm>
                    <a:off x="3124080" y="4781520"/>
                    <a:ext cx="171000" cy="171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68" name="CustomShape 16"/>
                  <p:cNvSpPr/>
                  <p:nvPr/>
                </p:nvSpPr>
                <p:spPr>
                  <a:xfrm>
                    <a:off x="2952720" y="4952880"/>
                    <a:ext cx="171000" cy="171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69" name="CustomShape 17"/>
                  <p:cNvSpPr/>
                  <p:nvPr/>
                </p:nvSpPr>
                <p:spPr>
                  <a:xfrm>
                    <a:off x="2781360" y="5124600"/>
                    <a:ext cx="171000" cy="171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70" name="CustomShape 18"/>
                  <p:cNvSpPr/>
                  <p:nvPr/>
                </p:nvSpPr>
                <p:spPr>
                  <a:xfrm>
                    <a:off x="2610000" y="5295960"/>
                    <a:ext cx="171000" cy="171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71" name="CustomShape 19"/>
                  <p:cNvSpPr/>
                  <p:nvPr/>
                </p:nvSpPr>
                <p:spPr>
                  <a:xfrm>
                    <a:off x="2438280" y="5467320"/>
                    <a:ext cx="171000" cy="171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72" name="CustomShape 20"/>
                  <p:cNvSpPr/>
                  <p:nvPr/>
                </p:nvSpPr>
                <p:spPr>
                  <a:xfrm>
                    <a:off x="2610000" y="4952880"/>
                    <a:ext cx="171000" cy="171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73" name="CustomShape 21"/>
                  <p:cNvSpPr/>
                  <p:nvPr/>
                </p:nvSpPr>
                <p:spPr>
                  <a:xfrm>
                    <a:off x="2781360" y="4781520"/>
                    <a:ext cx="171000" cy="171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74" name="CustomShape 22"/>
                  <p:cNvSpPr/>
                  <p:nvPr/>
                </p:nvSpPr>
                <p:spPr>
                  <a:xfrm>
                    <a:off x="2952720" y="4610160"/>
                    <a:ext cx="171000" cy="171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75" name="CustomShape 23"/>
                  <p:cNvSpPr/>
                  <p:nvPr/>
                </p:nvSpPr>
                <p:spPr>
                  <a:xfrm>
                    <a:off x="2781360" y="5467320"/>
                    <a:ext cx="171000" cy="171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76" name="CustomShape 24"/>
                  <p:cNvSpPr/>
                  <p:nvPr/>
                </p:nvSpPr>
                <p:spPr>
                  <a:xfrm>
                    <a:off x="2952720" y="5295960"/>
                    <a:ext cx="171000" cy="171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77" name="CustomShape 25"/>
                  <p:cNvSpPr/>
                  <p:nvPr/>
                </p:nvSpPr>
                <p:spPr>
                  <a:xfrm>
                    <a:off x="3124080" y="5124600"/>
                    <a:ext cx="171000" cy="171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78" name="CustomShape 26"/>
                  <p:cNvSpPr/>
                  <p:nvPr/>
                </p:nvSpPr>
                <p:spPr>
                  <a:xfrm>
                    <a:off x="3295800" y="4952880"/>
                    <a:ext cx="171000" cy="171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79" name="CustomShape 27"/>
                  <p:cNvSpPr/>
                  <p:nvPr/>
                </p:nvSpPr>
                <p:spPr>
                  <a:xfrm>
                    <a:off x="2438280" y="4781520"/>
                    <a:ext cx="171000" cy="171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80" name="CustomShape 28"/>
                  <p:cNvSpPr/>
                  <p:nvPr/>
                </p:nvSpPr>
                <p:spPr>
                  <a:xfrm>
                    <a:off x="2952720" y="4267080"/>
                    <a:ext cx="171000" cy="171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81" name="CustomShape 29"/>
                  <p:cNvSpPr/>
                  <p:nvPr/>
                </p:nvSpPr>
                <p:spPr>
                  <a:xfrm>
                    <a:off x="2610000" y="4267080"/>
                    <a:ext cx="171000" cy="171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82" name="CustomShape 30"/>
                  <p:cNvSpPr/>
                  <p:nvPr/>
                </p:nvSpPr>
                <p:spPr>
                  <a:xfrm>
                    <a:off x="2781360" y="4438800"/>
                    <a:ext cx="171000" cy="171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83" name="CustomShape 31"/>
                  <p:cNvSpPr/>
                  <p:nvPr/>
                </p:nvSpPr>
                <p:spPr>
                  <a:xfrm>
                    <a:off x="2438280" y="4438800"/>
                    <a:ext cx="171000" cy="171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84" name="CustomShape 32"/>
                  <p:cNvSpPr/>
                  <p:nvPr/>
                </p:nvSpPr>
                <p:spPr>
                  <a:xfrm>
                    <a:off x="2610000" y="4610160"/>
                    <a:ext cx="171000" cy="171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85" name="CustomShape 33"/>
                  <p:cNvSpPr/>
                  <p:nvPr/>
                </p:nvSpPr>
                <p:spPr>
                  <a:xfrm>
                    <a:off x="2438280" y="5124600"/>
                    <a:ext cx="171000" cy="171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86" name="CustomShape 34"/>
                  <p:cNvSpPr/>
                  <p:nvPr/>
                </p:nvSpPr>
                <p:spPr>
                  <a:xfrm>
                    <a:off x="3638520" y="5295960"/>
                    <a:ext cx="171000" cy="171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87" name="CustomShape 35"/>
                  <p:cNvSpPr/>
                  <p:nvPr/>
                </p:nvSpPr>
                <p:spPr>
                  <a:xfrm>
                    <a:off x="3638520" y="4952880"/>
                    <a:ext cx="171000" cy="171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88" name="CustomShape 36"/>
                  <p:cNvSpPr/>
                  <p:nvPr/>
                </p:nvSpPr>
                <p:spPr>
                  <a:xfrm>
                    <a:off x="3467160" y="5124600"/>
                    <a:ext cx="171000" cy="171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89" name="CustomShape 37"/>
                  <p:cNvSpPr/>
                  <p:nvPr/>
                </p:nvSpPr>
                <p:spPr>
                  <a:xfrm>
                    <a:off x="3467160" y="5467320"/>
                    <a:ext cx="171000" cy="171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90" name="CustomShape 38"/>
                  <p:cNvSpPr/>
                  <p:nvPr/>
                </p:nvSpPr>
                <p:spPr>
                  <a:xfrm>
                    <a:off x="3295800" y="5295960"/>
                    <a:ext cx="171000" cy="171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91" name="CustomShape 39"/>
                  <p:cNvSpPr/>
                  <p:nvPr/>
                </p:nvSpPr>
                <p:spPr>
                  <a:xfrm>
                    <a:off x="3124080" y="5467320"/>
                    <a:ext cx="171000" cy="171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4992" name="CustomShape 40"/>
                <p:cNvSpPr/>
                <p:nvPr/>
              </p:nvSpPr>
              <p:spPr>
                <a:xfrm>
                  <a:off x="2438280" y="4267080"/>
                  <a:ext cx="171000" cy="171000"/>
                </a:xfrm>
                <a:prstGeom prst="star4">
                  <a:avLst>
                    <a:gd name="adj" fmla="val 12500"/>
                  </a:avLst>
                </a:prstGeom>
                <a:solidFill>
                  <a:srgbClr val="f81706"/>
                </a:solidFill>
                <a:ln w="9360">
                  <a:solidFill>
                    <a:srgbClr val="cc66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993" name="CustomShape 41"/>
                <p:cNvSpPr/>
                <p:nvPr/>
              </p:nvSpPr>
              <p:spPr>
                <a:xfrm>
                  <a:off x="2610000" y="4610160"/>
                  <a:ext cx="171000" cy="171000"/>
                </a:xfrm>
                <a:prstGeom prst="star4">
                  <a:avLst>
                    <a:gd name="adj" fmla="val 12500"/>
                  </a:avLst>
                </a:prstGeom>
                <a:solidFill>
                  <a:srgbClr val="f81706"/>
                </a:solidFill>
                <a:ln w="9360">
                  <a:solidFill>
                    <a:srgbClr val="cc66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994" name="CustomShape 42"/>
                <p:cNvSpPr/>
                <p:nvPr/>
              </p:nvSpPr>
              <p:spPr>
                <a:xfrm>
                  <a:off x="2781360" y="5467320"/>
                  <a:ext cx="171000" cy="171000"/>
                </a:xfrm>
                <a:prstGeom prst="star4">
                  <a:avLst>
                    <a:gd name="adj" fmla="val 12500"/>
                  </a:avLst>
                </a:prstGeom>
                <a:solidFill>
                  <a:srgbClr val="f81706"/>
                </a:solidFill>
                <a:ln w="9360">
                  <a:solidFill>
                    <a:srgbClr val="cc66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995" name="CustomShape 43"/>
              <p:cNvSpPr/>
              <p:nvPr/>
            </p:nvSpPr>
            <p:spPr>
              <a:xfrm>
                <a:off x="2785680" y="1592280"/>
                <a:ext cx="732960" cy="57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3200" spc="-1" strike="noStrike">
                    <a:solidFill>
                      <a:srgbClr val="ff3300"/>
                    </a:solidFill>
                    <a:latin typeface="Calibri"/>
                  </a:rPr>
                  <a:t>No</a:t>
                </a:r>
                <a:endParaRPr b="0" lang="en-IN" sz="3200" spc="-1" strike="noStrike">
                  <a:latin typeface="Arial"/>
                </a:endParaRPr>
              </a:p>
            </p:txBody>
          </p:sp>
        </p:grpSp>
      </p:grpSp>
      <p:grpSp>
        <p:nvGrpSpPr>
          <p:cNvPr id="4996" name="Group 44"/>
          <p:cNvGrpSpPr/>
          <p:nvPr/>
        </p:nvGrpSpPr>
        <p:grpSpPr>
          <a:xfrm>
            <a:off x="4572000" y="1592280"/>
            <a:ext cx="1523520" cy="4681800"/>
            <a:chOff x="4572000" y="1592280"/>
            <a:chExt cx="1523520" cy="4681800"/>
          </a:xfrm>
        </p:grpSpPr>
        <p:sp>
          <p:nvSpPr>
            <p:cNvPr id="4997" name="CustomShape 45"/>
            <p:cNvSpPr/>
            <p:nvPr/>
          </p:nvSpPr>
          <p:spPr>
            <a:xfrm>
              <a:off x="4595400" y="5573880"/>
              <a:ext cx="1468800" cy="700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assembly </a:t>
              </a:r>
              <a:br/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planning</a:t>
              </a:r>
              <a:endParaRPr b="0" lang="en-IN" sz="2000" spc="-1" strike="noStrike">
                <a:latin typeface="Arial"/>
              </a:endParaRPr>
            </a:p>
          </p:txBody>
        </p:sp>
        <p:grpSp>
          <p:nvGrpSpPr>
            <p:cNvPr id="4998" name="Group 46"/>
            <p:cNvGrpSpPr/>
            <p:nvPr/>
          </p:nvGrpSpPr>
          <p:grpSpPr>
            <a:xfrm>
              <a:off x="4572000" y="1592280"/>
              <a:ext cx="1523520" cy="4046400"/>
              <a:chOff x="4572000" y="1592280"/>
              <a:chExt cx="1523520" cy="4046400"/>
            </a:xfrm>
          </p:grpSpPr>
          <p:grpSp>
            <p:nvGrpSpPr>
              <p:cNvPr id="4999" name="Group 47"/>
              <p:cNvGrpSpPr/>
              <p:nvPr/>
            </p:nvGrpSpPr>
            <p:grpSpPr>
              <a:xfrm>
                <a:off x="4572000" y="2819520"/>
                <a:ext cx="1523520" cy="2819160"/>
                <a:chOff x="4572000" y="2819520"/>
                <a:chExt cx="1523520" cy="2819160"/>
              </a:xfrm>
            </p:grpSpPr>
            <p:grpSp>
              <p:nvGrpSpPr>
                <p:cNvPr id="5000" name="Group 48"/>
                <p:cNvGrpSpPr/>
                <p:nvPr/>
              </p:nvGrpSpPr>
              <p:grpSpPr>
                <a:xfrm>
                  <a:off x="4680720" y="2925720"/>
                  <a:ext cx="1306080" cy="2606400"/>
                  <a:chOff x="4680720" y="2925720"/>
                  <a:chExt cx="1306080" cy="2606400"/>
                </a:xfrm>
              </p:grpSpPr>
              <p:sp>
                <p:nvSpPr>
                  <p:cNvPr id="5001" name="CustomShape 49"/>
                  <p:cNvSpPr/>
                  <p:nvPr/>
                </p:nvSpPr>
                <p:spPr>
                  <a:xfrm>
                    <a:off x="4680720" y="3989880"/>
                    <a:ext cx="1306080" cy="1170000"/>
                  </a:xfrm>
                  <a:custGeom>
                    <a:avLst/>
                    <a:gdLst/>
                    <a:ahLst/>
                    <a:rect l="l" t="t" r="r" b="b"/>
                    <a:pathLst>
                      <a:path w="1152" h="1056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96" y="192"/>
                        </a:lnTo>
                        <a:lnTo>
                          <a:pt x="192" y="192"/>
                        </a:lnTo>
                        <a:lnTo>
                          <a:pt x="192" y="0"/>
                        </a:lnTo>
                        <a:lnTo>
                          <a:pt x="288" y="0"/>
                        </a:lnTo>
                        <a:lnTo>
                          <a:pt x="288" y="768"/>
                        </a:lnTo>
                        <a:lnTo>
                          <a:pt x="864" y="768"/>
                        </a:lnTo>
                        <a:lnTo>
                          <a:pt x="864" y="0"/>
                        </a:lnTo>
                        <a:lnTo>
                          <a:pt x="912" y="0"/>
                        </a:lnTo>
                        <a:lnTo>
                          <a:pt x="960" y="0"/>
                        </a:lnTo>
                        <a:lnTo>
                          <a:pt x="960" y="192"/>
                        </a:lnTo>
                        <a:lnTo>
                          <a:pt x="1056" y="192"/>
                        </a:lnTo>
                        <a:lnTo>
                          <a:pt x="1056" y="0"/>
                        </a:lnTo>
                        <a:lnTo>
                          <a:pt x="1152" y="0"/>
                        </a:lnTo>
                        <a:lnTo>
                          <a:pt x="1152" y="1056"/>
                        </a:lnTo>
                        <a:lnTo>
                          <a:pt x="0" y="105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cc"/>
                  </a:solidFill>
                  <a:ln w="936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5002" name="Group 50"/>
                  <p:cNvGrpSpPr/>
                  <p:nvPr/>
                </p:nvGrpSpPr>
                <p:grpSpPr>
                  <a:xfrm>
                    <a:off x="4680720" y="5425920"/>
                    <a:ext cx="1306080" cy="106200"/>
                    <a:chOff x="4680720" y="5425920"/>
                    <a:chExt cx="1306080" cy="106200"/>
                  </a:xfrm>
                </p:grpSpPr>
                <p:sp>
                  <p:nvSpPr>
                    <p:cNvPr id="5003" name="CustomShape 51"/>
                    <p:cNvSpPr/>
                    <p:nvPr/>
                  </p:nvSpPr>
                  <p:spPr>
                    <a:xfrm>
                      <a:off x="4680720" y="5425920"/>
                      <a:ext cx="1306080" cy="106200"/>
                    </a:xfrm>
                    <a:prstGeom prst="rect">
                      <a:avLst/>
                    </a:prstGeom>
                    <a:solidFill>
                      <a:srgbClr val="dddddd"/>
                    </a:solidFill>
                    <a:ln w="9360">
                      <a:solidFill>
                        <a:schemeClr val="tx1"/>
                      </a:solidFill>
                      <a:miter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5004" name="CustomShape 52"/>
                    <p:cNvSpPr/>
                    <p:nvPr/>
                  </p:nvSpPr>
                  <p:spPr>
                    <a:xfrm>
                      <a:off x="5769360" y="5425920"/>
                      <a:ext cx="108360" cy="1062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360">
                      <a:solidFill>
                        <a:schemeClr val="tx1"/>
                      </a:solidFill>
                      <a:miter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5005" name="CustomShape 53"/>
                    <p:cNvSpPr/>
                    <p:nvPr/>
                  </p:nvSpPr>
                  <p:spPr>
                    <a:xfrm>
                      <a:off x="4789800" y="5425920"/>
                      <a:ext cx="108360" cy="1062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360">
                      <a:solidFill>
                        <a:schemeClr val="tx1"/>
                      </a:solidFill>
                      <a:miter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5006" name="CustomShape 54"/>
                  <p:cNvSpPr/>
                  <p:nvPr/>
                </p:nvSpPr>
                <p:spPr>
                  <a:xfrm>
                    <a:off x="4680720" y="2925720"/>
                    <a:ext cx="326160" cy="425160"/>
                  </a:xfrm>
                  <a:custGeom>
                    <a:avLst/>
                    <a:gdLst/>
                    <a:ahLst/>
                    <a:rect l="l" t="t" r="r" b="b"/>
                    <a:pathLst>
                      <a:path w="288" h="384">
                        <a:moveTo>
                          <a:pt x="192" y="384"/>
                        </a:moveTo>
                        <a:lnTo>
                          <a:pt x="96" y="384"/>
                        </a:lnTo>
                        <a:lnTo>
                          <a:pt x="96" y="96"/>
                        </a:lnTo>
                        <a:lnTo>
                          <a:pt x="0" y="96"/>
                        </a:lnTo>
                        <a:lnTo>
                          <a:pt x="0" y="0"/>
                        </a:lnTo>
                        <a:lnTo>
                          <a:pt x="288" y="0"/>
                        </a:lnTo>
                        <a:lnTo>
                          <a:pt x="288" y="96"/>
                        </a:lnTo>
                        <a:lnTo>
                          <a:pt x="192" y="96"/>
                        </a:lnTo>
                        <a:lnTo>
                          <a:pt x="192" y="384"/>
                        </a:lnTo>
                        <a:close/>
                      </a:path>
                    </a:pathLst>
                  </a:custGeom>
                  <a:solidFill>
                    <a:srgbClr val="ccff99"/>
                  </a:solidFill>
                  <a:ln w="936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5007" name="CustomShape 55"/>
                  <p:cNvSpPr/>
                  <p:nvPr/>
                </p:nvSpPr>
                <p:spPr>
                  <a:xfrm>
                    <a:off x="5660640" y="2925720"/>
                    <a:ext cx="326160" cy="425160"/>
                  </a:xfrm>
                  <a:custGeom>
                    <a:avLst/>
                    <a:gdLst/>
                    <a:ahLst/>
                    <a:rect l="l" t="t" r="r" b="b"/>
                    <a:pathLst>
                      <a:path w="288" h="384">
                        <a:moveTo>
                          <a:pt x="192" y="384"/>
                        </a:moveTo>
                        <a:lnTo>
                          <a:pt x="96" y="384"/>
                        </a:lnTo>
                        <a:lnTo>
                          <a:pt x="96" y="96"/>
                        </a:lnTo>
                        <a:lnTo>
                          <a:pt x="0" y="96"/>
                        </a:lnTo>
                        <a:lnTo>
                          <a:pt x="0" y="0"/>
                        </a:lnTo>
                        <a:lnTo>
                          <a:pt x="288" y="0"/>
                        </a:lnTo>
                        <a:lnTo>
                          <a:pt x="288" y="96"/>
                        </a:lnTo>
                        <a:lnTo>
                          <a:pt x="192" y="96"/>
                        </a:lnTo>
                        <a:lnTo>
                          <a:pt x="192" y="384"/>
                        </a:lnTo>
                        <a:close/>
                      </a:path>
                    </a:pathLst>
                  </a:custGeom>
                  <a:solidFill>
                    <a:srgbClr val="ffccff"/>
                  </a:solidFill>
                  <a:ln w="936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5008" name="CustomShape 56"/>
                <p:cNvSpPr/>
                <p:nvPr/>
              </p:nvSpPr>
              <p:spPr>
                <a:xfrm>
                  <a:off x="4572000" y="2819520"/>
                  <a:ext cx="1523520" cy="2819160"/>
                </a:xfrm>
                <a:prstGeom prst="rect">
                  <a:avLst/>
                </a:prstGeom>
                <a:noFill/>
                <a:ln w="9360">
                  <a:solidFill>
                    <a:srgbClr val="cc66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009" name="CustomShape 57"/>
              <p:cNvSpPr/>
              <p:nvPr/>
            </p:nvSpPr>
            <p:spPr>
              <a:xfrm>
                <a:off x="4820760" y="1592280"/>
                <a:ext cx="973800" cy="57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3200" spc="-1" strike="noStrike">
                    <a:solidFill>
                      <a:srgbClr val="ff3300"/>
                    </a:solidFill>
                    <a:latin typeface="Calibri"/>
                  </a:rPr>
                  <a:t>Few</a:t>
                </a:r>
                <a:endParaRPr b="0" lang="en-IN" sz="3200" spc="-1" strike="noStrike">
                  <a:latin typeface="Arial"/>
                </a:endParaRPr>
              </a:p>
            </p:txBody>
          </p:sp>
        </p:grpSp>
      </p:grpSp>
      <p:grpSp>
        <p:nvGrpSpPr>
          <p:cNvPr id="5010" name="Group 58"/>
          <p:cNvGrpSpPr/>
          <p:nvPr/>
        </p:nvGrpSpPr>
        <p:grpSpPr>
          <a:xfrm>
            <a:off x="6335640" y="1592280"/>
            <a:ext cx="3983400" cy="4459320"/>
            <a:chOff x="6335640" y="1592280"/>
            <a:chExt cx="3983400" cy="4459320"/>
          </a:xfrm>
        </p:grpSpPr>
        <p:grpSp>
          <p:nvGrpSpPr>
            <p:cNvPr id="5011" name="Group 59"/>
            <p:cNvGrpSpPr/>
            <p:nvPr/>
          </p:nvGrpSpPr>
          <p:grpSpPr>
            <a:xfrm>
              <a:off x="7696080" y="2589120"/>
              <a:ext cx="1251720" cy="1316880"/>
              <a:chOff x="7696080" y="2589120"/>
              <a:chExt cx="1251720" cy="1316880"/>
            </a:xfrm>
          </p:grpSpPr>
          <p:sp>
            <p:nvSpPr>
              <p:cNvPr id="5012" name="CustomShape 60"/>
              <p:cNvSpPr/>
              <p:nvPr/>
            </p:nvSpPr>
            <p:spPr>
              <a:xfrm>
                <a:off x="7696080" y="2589120"/>
                <a:ext cx="1193400" cy="1195560"/>
              </a:xfrm>
              <a:prstGeom prst="rect">
                <a:avLst/>
              </a:prstGeom>
              <a:noFill/>
              <a:ln w="572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13" name="CustomShape 61"/>
              <p:cNvSpPr/>
              <p:nvPr/>
            </p:nvSpPr>
            <p:spPr>
              <a:xfrm>
                <a:off x="7696080" y="2589120"/>
                <a:ext cx="397440" cy="3981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14" name="CustomShape 62"/>
              <p:cNvSpPr/>
              <p:nvPr/>
            </p:nvSpPr>
            <p:spPr>
              <a:xfrm>
                <a:off x="7696080" y="2987640"/>
                <a:ext cx="397440" cy="3981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15" name="CustomShape 63"/>
              <p:cNvSpPr/>
              <p:nvPr/>
            </p:nvSpPr>
            <p:spPr>
              <a:xfrm>
                <a:off x="7696080" y="3386520"/>
                <a:ext cx="397440" cy="3981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16" name="CustomShape 64"/>
              <p:cNvSpPr/>
              <p:nvPr/>
            </p:nvSpPr>
            <p:spPr>
              <a:xfrm>
                <a:off x="8094240" y="2589120"/>
                <a:ext cx="397440" cy="3981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17" name="CustomShape 65"/>
              <p:cNvSpPr/>
              <p:nvPr/>
            </p:nvSpPr>
            <p:spPr>
              <a:xfrm>
                <a:off x="8094240" y="2987640"/>
                <a:ext cx="397440" cy="3981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18" name="CustomShape 66"/>
              <p:cNvSpPr/>
              <p:nvPr/>
            </p:nvSpPr>
            <p:spPr>
              <a:xfrm>
                <a:off x="8492040" y="3386520"/>
                <a:ext cx="397440" cy="3981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19" name="CustomShape 67"/>
              <p:cNvSpPr/>
              <p:nvPr/>
            </p:nvSpPr>
            <p:spPr>
              <a:xfrm>
                <a:off x="8094240" y="3386520"/>
                <a:ext cx="397440" cy="3981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20" name="CustomShape 68"/>
              <p:cNvSpPr/>
              <p:nvPr/>
            </p:nvSpPr>
            <p:spPr>
              <a:xfrm>
                <a:off x="8492040" y="2589120"/>
                <a:ext cx="397440" cy="3981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21" name="CustomShape 69"/>
              <p:cNvSpPr/>
              <p:nvPr/>
            </p:nvSpPr>
            <p:spPr>
              <a:xfrm>
                <a:off x="7778880" y="265140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1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022" name="CustomShape 70"/>
              <p:cNvSpPr/>
              <p:nvPr/>
            </p:nvSpPr>
            <p:spPr>
              <a:xfrm>
                <a:off x="8175600" y="265140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2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023" name="CustomShape 71"/>
              <p:cNvSpPr/>
              <p:nvPr/>
            </p:nvSpPr>
            <p:spPr>
              <a:xfrm>
                <a:off x="8574480" y="265140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3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024" name="CustomShape 72"/>
              <p:cNvSpPr/>
              <p:nvPr/>
            </p:nvSpPr>
            <p:spPr>
              <a:xfrm>
                <a:off x="7778880" y="305100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4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025" name="CustomShape 73"/>
              <p:cNvSpPr/>
              <p:nvPr/>
            </p:nvSpPr>
            <p:spPr>
              <a:xfrm>
                <a:off x="8175600" y="305100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5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026" name="CustomShape 74"/>
              <p:cNvSpPr/>
              <p:nvPr/>
            </p:nvSpPr>
            <p:spPr>
              <a:xfrm>
                <a:off x="8573400" y="344988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6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027" name="CustomShape 75"/>
              <p:cNvSpPr/>
              <p:nvPr/>
            </p:nvSpPr>
            <p:spPr>
              <a:xfrm>
                <a:off x="7778880" y="344988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7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028" name="CustomShape 76"/>
              <p:cNvSpPr/>
              <p:nvPr/>
            </p:nvSpPr>
            <p:spPr>
              <a:xfrm>
                <a:off x="8175600" y="344988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8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  <p:grpSp>
          <p:nvGrpSpPr>
            <p:cNvPr id="5029" name="Group 77"/>
            <p:cNvGrpSpPr/>
            <p:nvPr/>
          </p:nvGrpSpPr>
          <p:grpSpPr>
            <a:xfrm>
              <a:off x="6781680" y="4038480"/>
              <a:ext cx="3200400" cy="1523880"/>
              <a:chOff x="6781680" y="4038480"/>
              <a:chExt cx="3200400" cy="1523880"/>
            </a:xfrm>
          </p:grpSpPr>
          <p:grpSp>
            <p:nvGrpSpPr>
              <p:cNvPr id="5030" name="Group 78"/>
              <p:cNvGrpSpPr/>
              <p:nvPr/>
            </p:nvGrpSpPr>
            <p:grpSpPr>
              <a:xfrm>
                <a:off x="6781680" y="4038480"/>
                <a:ext cx="3200040" cy="1523520"/>
                <a:chOff x="6781680" y="4038480"/>
                <a:chExt cx="3200040" cy="1523520"/>
              </a:xfrm>
            </p:grpSpPr>
            <p:sp>
              <p:nvSpPr>
                <p:cNvPr id="5031" name="CustomShape 79"/>
                <p:cNvSpPr/>
                <p:nvPr/>
              </p:nvSpPr>
              <p:spPr>
                <a:xfrm>
                  <a:off x="6781680" y="4038480"/>
                  <a:ext cx="3200040" cy="1523520"/>
                </a:xfrm>
                <a:prstGeom prst="rect">
                  <a:avLst/>
                </a:prstGeom>
                <a:noFill/>
                <a:ln w="381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32" name="CustomShape 80"/>
                <p:cNvSpPr/>
                <p:nvPr/>
              </p:nvSpPr>
              <p:spPr>
                <a:xfrm>
                  <a:off x="7261920" y="4292640"/>
                  <a:ext cx="639720" cy="761760"/>
                </a:xfrm>
                <a:custGeom>
                  <a:avLst/>
                  <a:gdLst/>
                  <a:ahLst/>
                  <a:rect l="l" t="t" r="r" b="b"/>
                  <a:pathLst>
                    <a:path w="768" h="1152">
                      <a:moveTo>
                        <a:pt x="0" y="192"/>
                      </a:moveTo>
                      <a:lnTo>
                        <a:pt x="384" y="576"/>
                      </a:lnTo>
                      <a:lnTo>
                        <a:pt x="192" y="768"/>
                      </a:lnTo>
                      <a:lnTo>
                        <a:pt x="192" y="1152"/>
                      </a:lnTo>
                      <a:lnTo>
                        <a:pt x="768" y="1152"/>
                      </a:lnTo>
                      <a:lnTo>
                        <a:pt x="768" y="192"/>
                      </a:lnTo>
                      <a:lnTo>
                        <a:pt x="144" y="0"/>
                      </a:lnTo>
                      <a:lnTo>
                        <a:pt x="0" y="19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3816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33" name="CustomShape 81"/>
                <p:cNvSpPr/>
                <p:nvPr/>
              </p:nvSpPr>
              <p:spPr>
                <a:xfrm>
                  <a:off x="7061760" y="4641840"/>
                  <a:ext cx="79560" cy="63000"/>
                </a:xfrm>
                <a:prstGeom prst="ellipse">
                  <a:avLst/>
                </a:prstGeom>
                <a:solidFill>
                  <a:srgbClr val="f81706"/>
                </a:solidFill>
                <a:ln w="9360">
                  <a:solidFill>
                    <a:srgbClr val="f8170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34" name="CustomShape 82"/>
                <p:cNvSpPr/>
                <p:nvPr/>
              </p:nvSpPr>
              <p:spPr>
                <a:xfrm>
                  <a:off x="8701920" y="4419720"/>
                  <a:ext cx="799920" cy="761760"/>
                </a:xfrm>
                <a:custGeom>
                  <a:avLst/>
                  <a:gdLst/>
                  <a:ahLst/>
                  <a:rect l="l" t="t" r="r" b="b"/>
                  <a:pathLst>
                    <a:path w="960" h="1152">
                      <a:moveTo>
                        <a:pt x="0" y="960"/>
                      </a:moveTo>
                      <a:lnTo>
                        <a:pt x="0" y="1152"/>
                      </a:lnTo>
                      <a:lnTo>
                        <a:pt x="960" y="1152"/>
                      </a:lnTo>
                      <a:lnTo>
                        <a:pt x="960" y="0"/>
                      </a:lnTo>
                      <a:lnTo>
                        <a:pt x="768" y="0"/>
                      </a:lnTo>
                      <a:lnTo>
                        <a:pt x="768" y="960"/>
                      </a:lnTo>
                      <a:lnTo>
                        <a:pt x="0" y="96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3816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35" name="CustomShape 83"/>
                <p:cNvSpPr/>
                <p:nvPr/>
              </p:nvSpPr>
              <p:spPr>
                <a:xfrm>
                  <a:off x="9782280" y="5022720"/>
                  <a:ext cx="79560" cy="63000"/>
                </a:xfrm>
                <a:prstGeom prst="ellipse">
                  <a:avLst/>
                </a:prstGeom>
                <a:solidFill>
                  <a:srgbClr val="45d628"/>
                </a:solidFill>
                <a:ln w="9360">
                  <a:solidFill>
                    <a:srgbClr val="45d628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036" name="Line 84"/>
              <p:cNvSpPr/>
              <p:nvPr/>
            </p:nvSpPr>
            <p:spPr>
              <a:xfrm>
                <a:off x="6781680" y="4165560"/>
                <a:ext cx="3200400" cy="0"/>
              </a:xfrm>
              <a:prstGeom prst="line">
                <a:avLst/>
              </a:prstGeom>
              <a:ln w="9360">
                <a:solidFill>
                  <a:schemeClr val="hlink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37" name="Line 85"/>
              <p:cNvSpPr/>
              <p:nvPr/>
            </p:nvSpPr>
            <p:spPr>
              <a:xfrm>
                <a:off x="6781680" y="4292280"/>
                <a:ext cx="3200400" cy="0"/>
              </a:xfrm>
              <a:prstGeom prst="line">
                <a:avLst/>
              </a:prstGeom>
              <a:ln w="9360">
                <a:solidFill>
                  <a:schemeClr val="hlink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38" name="Line 86"/>
              <p:cNvSpPr/>
              <p:nvPr/>
            </p:nvSpPr>
            <p:spPr>
              <a:xfrm>
                <a:off x="6781680" y="4419360"/>
                <a:ext cx="3200400" cy="0"/>
              </a:xfrm>
              <a:prstGeom prst="line">
                <a:avLst/>
              </a:prstGeom>
              <a:ln w="9360">
                <a:solidFill>
                  <a:schemeClr val="hlink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39" name="Line 87"/>
              <p:cNvSpPr/>
              <p:nvPr/>
            </p:nvSpPr>
            <p:spPr>
              <a:xfrm>
                <a:off x="6781680" y="4546440"/>
                <a:ext cx="3200400" cy="0"/>
              </a:xfrm>
              <a:prstGeom prst="line">
                <a:avLst/>
              </a:prstGeom>
              <a:ln w="9360">
                <a:solidFill>
                  <a:schemeClr val="hlink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40" name="Line 88"/>
              <p:cNvSpPr/>
              <p:nvPr/>
            </p:nvSpPr>
            <p:spPr>
              <a:xfrm>
                <a:off x="6781680" y="4673520"/>
                <a:ext cx="3200400" cy="0"/>
              </a:xfrm>
              <a:prstGeom prst="line">
                <a:avLst/>
              </a:prstGeom>
              <a:ln w="9360">
                <a:solidFill>
                  <a:schemeClr val="hlink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41" name="Line 89"/>
              <p:cNvSpPr/>
              <p:nvPr/>
            </p:nvSpPr>
            <p:spPr>
              <a:xfrm>
                <a:off x="6781680" y="4800600"/>
                <a:ext cx="3200400" cy="0"/>
              </a:xfrm>
              <a:prstGeom prst="line">
                <a:avLst/>
              </a:prstGeom>
              <a:ln w="9360">
                <a:solidFill>
                  <a:schemeClr val="hlink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42" name="Line 90"/>
              <p:cNvSpPr/>
              <p:nvPr/>
            </p:nvSpPr>
            <p:spPr>
              <a:xfrm>
                <a:off x="6781680" y="4927320"/>
                <a:ext cx="3200400" cy="0"/>
              </a:xfrm>
              <a:prstGeom prst="line">
                <a:avLst/>
              </a:prstGeom>
              <a:ln w="9360">
                <a:solidFill>
                  <a:schemeClr val="hlink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43" name="Line 91"/>
              <p:cNvSpPr/>
              <p:nvPr/>
            </p:nvSpPr>
            <p:spPr>
              <a:xfrm>
                <a:off x="6781680" y="5054400"/>
                <a:ext cx="3200400" cy="0"/>
              </a:xfrm>
              <a:prstGeom prst="line">
                <a:avLst/>
              </a:prstGeom>
              <a:ln w="9360">
                <a:solidFill>
                  <a:schemeClr val="hlink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44" name="Line 92"/>
              <p:cNvSpPr/>
              <p:nvPr/>
            </p:nvSpPr>
            <p:spPr>
              <a:xfrm>
                <a:off x="6781680" y="5181480"/>
                <a:ext cx="3200400" cy="0"/>
              </a:xfrm>
              <a:prstGeom prst="line">
                <a:avLst/>
              </a:prstGeom>
              <a:ln w="9360">
                <a:solidFill>
                  <a:schemeClr val="hlink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45" name="Line 93"/>
              <p:cNvSpPr/>
              <p:nvPr/>
            </p:nvSpPr>
            <p:spPr>
              <a:xfrm>
                <a:off x="6781680" y="5308560"/>
                <a:ext cx="3200400" cy="0"/>
              </a:xfrm>
              <a:prstGeom prst="line">
                <a:avLst/>
              </a:prstGeom>
              <a:ln w="9360">
                <a:solidFill>
                  <a:schemeClr val="hlink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46" name="Line 94"/>
              <p:cNvSpPr/>
              <p:nvPr/>
            </p:nvSpPr>
            <p:spPr>
              <a:xfrm>
                <a:off x="6781680" y="5435280"/>
                <a:ext cx="3200400" cy="0"/>
              </a:xfrm>
              <a:prstGeom prst="line">
                <a:avLst/>
              </a:prstGeom>
              <a:ln w="9360">
                <a:solidFill>
                  <a:schemeClr val="hlink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47" name="Line 95"/>
              <p:cNvSpPr/>
              <p:nvPr/>
            </p:nvSpPr>
            <p:spPr>
              <a:xfrm>
                <a:off x="6941520" y="4038480"/>
                <a:ext cx="0" cy="1523880"/>
              </a:xfrm>
              <a:prstGeom prst="line">
                <a:avLst/>
              </a:prstGeom>
              <a:ln w="9360">
                <a:solidFill>
                  <a:schemeClr val="hlink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48" name="Line 96"/>
              <p:cNvSpPr/>
              <p:nvPr/>
            </p:nvSpPr>
            <p:spPr>
              <a:xfrm>
                <a:off x="7261560" y="4038480"/>
                <a:ext cx="0" cy="1523880"/>
              </a:xfrm>
              <a:prstGeom prst="line">
                <a:avLst/>
              </a:prstGeom>
              <a:ln w="9360">
                <a:solidFill>
                  <a:schemeClr val="hlink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49" name="Line 97"/>
              <p:cNvSpPr/>
              <p:nvPr/>
            </p:nvSpPr>
            <p:spPr>
              <a:xfrm>
                <a:off x="7421760" y="4038480"/>
                <a:ext cx="0" cy="1523880"/>
              </a:xfrm>
              <a:prstGeom prst="line">
                <a:avLst/>
              </a:prstGeom>
              <a:ln w="9360">
                <a:solidFill>
                  <a:schemeClr val="hlink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50" name="Line 98"/>
              <p:cNvSpPr/>
              <p:nvPr/>
            </p:nvSpPr>
            <p:spPr>
              <a:xfrm>
                <a:off x="7581600" y="4038480"/>
                <a:ext cx="0" cy="1523880"/>
              </a:xfrm>
              <a:prstGeom prst="line">
                <a:avLst/>
              </a:prstGeom>
              <a:ln w="9360">
                <a:solidFill>
                  <a:schemeClr val="hlink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51" name="Line 99"/>
              <p:cNvSpPr/>
              <p:nvPr/>
            </p:nvSpPr>
            <p:spPr>
              <a:xfrm>
                <a:off x="7741800" y="4038480"/>
                <a:ext cx="0" cy="1523880"/>
              </a:xfrm>
              <a:prstGeom prst="line">
                <a:avLst/>
              </a:prstGeom>
              <a:ln w="9360">
                <a:solidFill>
                  <a:schemeClr val="hlink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52" name="Line 100"/>
              <p:cNvSpPr/>
              <p:nvPr/>
            </p:nvSpPr>
            <p:spPr>
              <a:xfrm>
                <a:off x="7901640" y="4038480"/>
                <a:ext cx="0" cy="1523880"/>
              </a:xfrm>
              <a:prstGeom prst="line">
                <a:avLst/>
              </a:prstGeom>
              <a:ln w="9360">
                <a:solidFill>
                  <a:schemeClr val="hlink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53" name="Line 101"/>
              <p:cNvSpPr/>
              <p:nvPr/>
            </p:nvSpPr>
            <p:spPr>
              <a:xfrm>
                <a:off x="8061840" y="4038480"/>
                <a:ext cx="0" cy="1523880"/>
              </a:xfrm>
              <a:prstGeom prst="line">
                <a:avLst/>
              </a:prstGeom>
              <a:ln w="9360">
                <a:solidFill>
                  <a:schemeClr val="hlink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54" name="Line 102"/>
              <p:cNvSpPr/>
              <p:nvPr/>
            </p:nvSpPr>
            <p:spPr>
              <a:xfrm>
                <a:off x="8221680" y="4038480"/>
                <a:ext cx="0" cy="1523880"/>
              </a:xfrm>
              <a:prstGeom prst="line">
                <a:avLst/>
              </a:prstGeom>
              <a:ln w="9360">
                <a:solidFill>
                  <a:schemeClr val="hlink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55" name="Line 103"/>
              <p:cNvSpPr/>
              <p:nvPr/>
            </p:nvSpPr>
            <p:spPr>
              <a:xfrm>
                <a:off x="8381880" y="4038480"/>
                <a:ext cx="0" cy="1523880"/>
              </a:xfrm>
              <a:prstGeom prst="line">
                <a:avLst/>
              </a:prstGeom>
              <a:ln w="9360">
                <a:solidFill>
                  <a:schemeClr val="hlink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56" name="Line 104"/>
              <p:cNvSpPr/>
              <p:nvPr/>
            </p:nvSpPr>
            <p:spPr>
              <a:xfrm>
                <a:off x="8541720" y="4038480"/>
                <a:ext cx="0" cy="1523880"/>
              </a:xfrm>
              <a:prstGeom prst="line">
                <a:avLst/>
              </a:prstGeom>
              <a:ln w="9360">
                <a:solidFill>
                  <a:schemeClr val="hlink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57" name="Line 105"/>
              <p:cNvSpPr/>
              <p:nvPr/>
            </p:nvSpPr>
            <p:spPr>
              <a:xfrm>
                <a:off x="8701920" y="4038480"/>
                <a:ext cx="0" cy="1523880"/>
              </a:xfrm>
              <a:prstGeom prst="line">
                <a:avLst/>
              </a:prstGeom>
              <a:ln w="9360">
                <a:solidFill>
                  <a:schemeClr val="hlink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58" name="Line 106"/>
              <p:cNvSpPr/>
              <p:nvPr/>
            </p:nvSpPr>
            <p:spPr>
              <a:xfrm>
                <a:off x="8861760" y="4038480"/>
                <a:ext cx="0" cy="1523880"/>
              </a:xfrm>
              <a:prstGeom prst="line">
                <a:avLst/>
              </a:prstGeom>
              <a:ln w="9360">
                <a:solidFill>
                  <a:schemeClr val="hlink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59" name="Line 107"/>
              <p:cNvSpPr/>
              <p:nvPr/>
            </p:nvSpPr>
            <p:spPr>
              <a:xfrm>
                <a:off x="9021960" y="4038480"/>
                <a:ext cx="0" cy="1523880"/>
              </a:xfrm>
              <a:prstGeom prst="line">
                <a:avLst/>
              </a:prstGeom>
              <a:ln w="9360">
                <a:solidFill>
                  <a:schemeClr val="hlink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60" name="Line 108"/>
              <p:cNvSpPr/>
              <p:nvPr/>
            </p:nvSpPr>
            <p:spPr>
              <a:xfrm>
                <a:off x="9181800" y="4038480"/>
                <a:ext cx="0" cy="1523880"/>
              </a:xfrm>
              <a:prstGeom prst="line">
                <a:avLst/>
              </a:prstGeom>
              <a:ln w="9360">
                <a:solidFill>
                  <a:schemeClr val="hlink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61" name="Line 109"/>
              <p:cNvSpPr/>
              <p:nvPr/>
            </p:nvSpPr>
            <p:spPr>
              <a:xfrm>
                <a:off x="9342000" y="4038480"/>
                <a:ext cx="0" cy="1523880"/>
              </a:xfrm>
              <a:prstGeom prst="line">
                <a:avLst/>
              </a:prstGeom>
              <a:ln w="9360">
                <a:solidFill>
                  <a:schemeClr val="hlink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62" name="Line 110"/>
              <p:cNvSpPr/>
              <p:nvPr/>
            </p:nvSpPr>
            <p:spPr>
              <a:xfrm>
                <a:off x="9501840" y="4038480"/>
                <a:ext cx="0" cy="1523880"/>
              </a:xfrm>
              <a:prstGeom prst="line">
                <a:avLst/>
              </a:prstGeom>
              <a:ln w="9360">
                <a:solidFill>
                  <a:schemeClr val="hlink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63" name="Line 111"/>
              <p:cNvSpPr/>
              <p:nvPr/>
            </p:nvSpPr>
            <p:spPr>
              <a:xfrm>
                <a:off x="9662040" y="4038480"/>
                <a:ext cx="0" cy="1523880"/>
              </a:xfrm>
              <a:prstGeom prst="line">
                <a:avLst/>
              </a:prstGeom>
              <a:ln w="9360">
                <a:solidFill>
                  <a:schemeClr val="hlink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64" name="Line 112"/>
              <p:cNvSpPr/>
              <p:nvPr/>
            </p:nvSpPr>
            <p:spPr>
              <a:xfrm>
                <a:off x="9821880" y="4038480"/>
                <a:ext cx="0" cy="1523880"/>
              </a:xfrm>
              <a:prstGeom prst="line">
                <a:avLst/>
              </a:prstGeom>
              <a:ln w="9360">
                <a:solidFill>
                  <a:schemeClr val="hlink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65" name="Line 113"/>
              <p:cNvSpPr/>
              <p:nvPr/>
            </p:nvSpPr>
            <p:spPr>
              <a:xfrm>
                <a:off x="7101720" y="4038480"/>
                <a:ext cx="0" cy="1523880"/>
              </a:xfrm>
              <a:prstGeom prst="line">
                <a:avLst/>
              </a:prstGeom>
              <a:ln w="9360">
                <a:solidFill>
                  <a:schemeClr val="hlink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066" name="CustomShape 114"/>
            <p:cNvSpPr/>
            <p:nvPr/>
          </p:nvSpPr>
          <p:spPr>
            <a:xfrm>
              <a:off x="6335640" y="5656320"/>
              <a:ext cx="398340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8-puzzle and robot navigation</a:t>
              </a:r>
              <a:endParaRPr b="0" lang="en-IN" sz="2000" spc="-1" strike="noStrike">
                <a:latin typeface="Arial"/>
              </a:endParaRPr>
            </a:p>
          </p:txBody>
        </p:sp>
        <p:sp>
          <p:nvSpPr>
            <p:cNvPr id="5067" name="CustomShape 115"/>
            <p:cNvSpPr/>
            <p:nvPr/>
          </p:nvSpPr>
          <p:spPr>
            <a:xfrm>
              <a:off x="7620480" y="1592280"/>
              <a:ext cx="1278360" cy="577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3200" spc="-1" strike="noStrike">
                  <a:solidFill>
                    <a:srgbClr val="ff3300"/>
                  </a:solidFill>
                  <a:latin typeface="Calibri"/>
                </a:rPr>
                <a:t>Many</a:t>
              </a:r>
              <a:endParaRPr b="0" lang="en-IN" sz="3200" spc="-1" strike="noStrike">
                <a:latin typeface="Arial"/>
              </a:endParaRPr>
            </a:p>
          </p:txBody>
        </p:sp>
      </p:grpSp>
      <p:grpSp>
        <p:nvGrpSpPr>
          <p:cNvPr id="5068" name="Group 116"/>
          <p:cNvGrpSpPr/>
          <p:nvPr/>
        </p:nvGrpSpPr>
        <p:grpSpPr>
          <a:xfrm>
            <a:off x="2235960" y="2057400"/>
            <a:ext cx="3119400" cy="1383120"/>
            <a:chOff x="2235960" y="2057400"/>
            <a:chExt cx="3119400" cy="1383120"/>
          </a:xfrm>
        </p:grpSpPr>
        <p:sp>
          <p:nvSpPr>
            <p:cNvPr id="5069" name="CustomShape 117"/>
            <p:cNvSpPr/>
            <p:nvPr/>
          </p:nvSpPr>
          <p:spPr>
            <a:xfrm>
              <a:off x="2235960" y="2984400"/>
              <a:ext cx="3119400" cy="456120"/>
            </a:xfrm>
            <a:prstGeom prst="rect">
              <a:avLst/>
            </a:prstGeom>
            <a:solidFill>
              <a:srgbClr val="99ff99"/>
            </a:solidFill>
            <a:ln w="9360">
              <a:solidFill>
                <a:srgbClr val="008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8000"/>
                  </a:solidFill>
                  <a:latin typeface="Calibri"/>
                </a:rPr>
                <a:t>search tree is finite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5070" name="Line 118"/>
            <p:cNvSpPr/>
            <p:nvPr/>
          </p:nvSpPr>
          <p:spPr>
            <a:xfrm flipH="1">
              <a:off x="3886200" y="2057400"/>
              <a:ext cx="1371600" cy="914400"/>
            </a:xfrm>
            <a:prstGeom prst="line">
              <a:avLst/>
            </a:prstGeom>
            <a:ln w="9360">
              <a:solidFill>
                <a:srgbClr val="008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071" name="Group 119"/>
          <p:cNvGrpSpPr/>
          <p:nvPr/>
        </p:nvGrpSpPr>
        <p:grpSpPr>
          <a:xfrm>
            <a:off x="5336280" y="2057400"/>
            <a:ext cx="3398400" cy="1383120"/>
            <a:chOff x="5336280" y="2057400"/>
            <a:chExt cx="3398400" cy="1383120"/>
          </a:xfrm>
        </p:grpSpPr>
        <p:sp>
          <p:nvSpPr>
            <p:cNvPr id="5072" name="CustomShape 120"/>
            <p:cNvSpPr/>
            <p:nvPr/>
          </p:nvSpPr>
          <p:spPr>
            <a:xfrm>
              <a:off x="5336280" y="2984400"/>
              <a:ext cx="3398400" cy="456120"/>
            </a:xfrm>
            <a:prstGeom prst="rect">
              <a:avLst/>
            </a:prstGeom>
            <a:solidFill>
              <a:srgbClr val="dddddd"/>
            </a:solidFill>
            <a:ln w="9360">
              <a:solidFill>
                <a:srgbClr val="5f5f5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5f5f5f"/>
                  </a:solidFill>
                  <a:latin typeface="Calibri"/>
                </a:rPr>
                <a:t>search tree is infinite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5073" name="Line 121"/>
            <p:cNvSpPr/>
            <p:nvPr/>
          </p:nvSpPr>
          <p:spPr>
            <a:xfrm flipH="1">
              <a:off x="7010280" y="2057400"/>
              <a:ext cx="1371600" cy="914400"/>
            </a:xfrm>
            <a:prstGeom prst="line">
              <a:avLst/>
            </a:prstGeom>
            <a:ln w="9360">
              <a:solidFill>
                <a:srgbClr val="5f5f5f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50" dur="indefinite" restart="never" nodeType="tmRoot">
          <p:childTnLst>
            <p:seq>
              <p:cTn id="1551" dur="indefinite" nodeType="mainSeq">
                <p:childTnLst>
                  <p:par>
                    <p:cTn id="1552" nodeType="clickEffect" fill="hold">
                      <p:stCondLst>
                        <p:cond delay="indefinite"/>
                      </p:stCondLst>
                      <p:childTnLst>
                        <p:par>
                          <p:cTn id="155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5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6" nodeType="clickEffect" fill="hold">
                      <p:stCondLst>
                        <p:cond delay="indefinite"/>
                      </p:stCondLst>
                      <p:childTnLst>
                        <p:par>
                          <p:cTn id="155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55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0" nodeType="clickEffect" fill="hold">
                      <p:stCondLst>
                        <p:cond delay="indefinite"/>
                      </p:stCondLst>
                      <p:childTnLst>
                        <p:par>
                          <p:cTn id="156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5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4" nodeType="clickEffect" fill="hold">
                      <p:stCondLst>
                        <p:cond delay="indefinite"/>
                      </p:stCondLst>
                      <p:childTnLst>
                        <p:par>
                          <p:cTn id="156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5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8" nodeType="clickEffect" fill="hold">
                      <p:stCondLst>
                        <p:cond delay="indefinite"/>
                      </p:stCondLst>
                      <p:childTnLst>
                        <p:par>
                          <p:cTn id="156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5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Search Problems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4" name="Picture 2" descr=""/>
          <p:cNvPicPr/>
          <p:nvPr/>
        </p:nvPicPr>
        <p:blipFill>
          <a:blip r:embed="rId1"/>
          <a:stretch/>
        </p:blipFill>
        <p:spPr>
          <a:xfrm>
            <a:off x="1835280" y="1144440"/>
            <a:ext cx="8523720" cy="5226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4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Avoiding Revisited States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5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Requires comparing state descriptions 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Breadth-first search: 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561"/>
              </a:spcBef>
              <a:buClr>
                <a:srgbClr val="0033cc"/>
              </a:buClr>
              <a:buFont typeface="Wingdings" charset="2"/>
              <a:buChar char="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Store all states associated with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generated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nodes in VISITED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561"/>
              </a:spcBef>
              <a:buClr>
                <a:srgbClr val="0033cc"/>
              </a:buClr>
              <a:buFont typeface="Wingdings" charset="2"/>
              <a:buChar char="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If the state of a new node is in VISITED, then discard the node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76" name="CustomShape 3"/>
          <p:cNvSpPr/>
          <p:nvPr/>
        </p:nvSpPr>
        <p:spPr>
          <a:xfrm>
            <a:off x="4236120" y="5029200"/>
            <a:ext cx="59691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33cc"/>
                </a:solidFill>
                <a:latin typeface="Calibri"/>
              </a:rPr>
              <a:t>Implemented as hash-table 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33cc"/>
                </a:solidFill>
                <a:latin typeface="Calibri"/>
              </a:rPr>
              <a:t>or as explicit data structure with flags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077" name="CustomShape 4"/>
          <p:cNvSpPr/>
          <p:nvPr/>
        </p:nvSpPr>
        <p:spPr>
          <a:xfrm>
            <a:off x="8534520" y="2552760"/>
            <a:ext cx="1447560" cy="533160"/>
          </a:xfrm>
          <a:prstGeom prst="ellipse">
            <a:avLst/>
          </a:prstGeom>
          <a:noFill/>
          <a:ln w="28440">
            <a:solidFill>
              <a:srgbClr val="003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8" name="Line 5"/>
          <p:cNvSpPr/>
          <p:nvPr/>
        </p:nvSpPr>
        <p:spPr>
          <a:xfrm flipH="1">
            <a:off x="7162560" y="3060360"/>
            <a:ext cx="2133720" cy="2044800"/>
          </a:xfrm>
          <a:prstGeom prst="line">
            <a:avLst/>
          </a:prstGeom>
          <a:ln w="28440">
            <a:solidFill>
              <a:srgbClr val="0033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72" dur="indefinite" restart="never" nodeType="tmRoot">
          <p:childTnLst>
            <p:seq>
              <p:cTn id="1573" dur="indefinite" nodeType="mainSeq">
                <p:childTnLst>
                  <p:par>
                    <p:cTn id="1574" fill="hold">
                      <p:stCondLst>
                        <p:cond delay="indefinite"/>
                      </p:stCondLst>
                      <p:childTnLst>
                        <p:par>
                          <p:cTn id="1575" fill="hold">
                            <p:stCondLst>
                              <p:cond delay="0"/>
                            </p:stCondLst>
                            <p:childTnLst>
                              <p:par>
                                <p:cTn id="15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" name="TextShape 1"/>
          <p:cNvSpPr txBox="1"/>
          <p:nvPr/>
        </p:nvSpPr>
        <p:spPr>
          <a:xfrm>
            <a:off x="0" y="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Avoiding Revisited States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0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9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Depth-first search: 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742680" indent="-285480">
              <a:lnSpc>
                <a:spcPct val="9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996633"/>
                </a:solidFill>
                <a:latin typeface="Calibri"/>
              </a:rPr>
              <a:t>Solution 1: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79"/>
              </a:spcBef>
              <a:buClr>
                <a:srgbClr val="0033cc"/>
              </a:buClr>
              <a:buFont typeface="Comic Sans MS"/>
              <a:buChar char="–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Store all states associated with nodes in current path in VISITED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79"/>
              </a:spcBef>
              <a:buClr>
                <a:srgbClr val="0033cc"/>
              </a:buClr>
              <a:buFont typeface="Comic Sans MS"/>
              <a:buChar char="–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If the state of a new node is in VISITED, then discard the node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"/>
              <a:tabLst>
                <a:tab algn="l" pos="0"/>
              </a:tabLst>
            </a:pP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??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1" name="TextShape 1"/>
          <p:cNvSpPr txBox="1"/>
          <p:nvPr/>
        </p:nvSpPr>
        <p:spPr>
          <a:xfrm>
            <a:off x="0" y="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Avoiding Revisited States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2" name="TextShape 2"/>
          <p:cNvSpPr txBox="1"/>
          <p:nvPr/>
        </p:nvSpPr>
        <p:spPr>
          <a:xfrm>
            <a:off x="406440" y="14223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9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Depth-first search: 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742680" indent="-285480">
              <a:lnSpc>
                <a:spcPct val="9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996633"/>
                </a:solidFill>
                <a:latin typeface="Calibri"/>
              </a:rPr>
              <a:t>Solution 1: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79"/>
              </a:spcBef>
              <a:buClr>
                <a:srgbClr val="0033cc"/>
              </a:buClr>
              <a:buFont typeface="Comic Sans MS"/>
              <a:buChar char="–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Store all states associated with nodes in current path in VISITED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79"/>
              </a:spcBef>
              <a:buClr>
                <a:srgbClr val="0033cc"/>
              </a:buClr>
              <a:buFont typeface="Comic Sans MS"/>
              <a:buChar char="–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If the state of a new node is in VISITED, then discard the node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"/>
              <a:tabLst>
                <a:tab algn="l" pos="0"/>
              </a:tabLst>
            </a:pP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Only avoids loops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742680" indent="-285480">
              <a:lnSpc>
                <a:spcPct val="9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996633"/>
                </a:solidFill>
                <a:latin typeface="Calibri"/>
              </a:rPr>
              <a:t>Solution 2: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79"/>
              </a:spcBef>
              <a:buClr>
                <a:srgbClr val="0033cc"/>
              </a:buClr>
              <a:buFont typeface="Comic Sans MS"/>
              <a:buChar char="–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Store all generated states in VISITED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79"/>
              </a:spcBef>
              <a:buClr>
                <a:srgbClr val="0033cc"/>
              </a:buClr>
              <a:buFont typeface="Comic Sans MS"/>
              <a:buChar char="–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If the state of a new node is in VISITED, then discard the node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742680" indent="-285480">
              <a:lnSpc>
                <a:spcPct val="9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0000"/>
                </a:solidFill>
                <a:latin typeface="Wingdings"/>
              </a:rPr>
              <a:t>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82" dur="indefinite" restart="never" nodeType="tmRoot">
          <p:childTnLst>
            <p:seq>
              <p:cTn id="1583" dur="indefinite" nodeType="mainSeq">
                <p:childTnLst>
                  <p:par>
                    <p:cTn id="1584" nodeType="clickEffect" fill="hold">
                      <p:stCondLst>
                        <p:cond delay="indefinite"/>
                      </p:stCondLst>
                      <p:childTnLst>
                        <p:par>
                          <p:cTn id="158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5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2" nodeType="clickEffect" fill="hold">
                      <p:stCondLst>
                        <p:cond delay="indefinite"/>
                      </p:stCondLst>
                      <p:childTnLst>
                        <p:par>
                          <p:cTn id="159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5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3" name="TextShape 1"/>
          <p:cNvSpPr txBox="1"/>
          <p:nvPr/>
        </p:nvSpPr>
        <p:spPr>
          <a:xfrm>
            <a:off x="0" y="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Simple Problem-Solving-Agent Algorithm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4" name="TextShape 2"/>
          <p:cNvSpPr txBox="1"/>
          <p:nvPr/>
        </p:nvSpPr>
        <p:spPr>
          <a:xfrm>
            <a:off x="2286000" y="2666880"/>
            <a:ext cx="7848360" cy="274284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609480" indent="-609120">
              <a:lnSpc>
                <a:spcPct val="90000"/>
              </a:lnSpc>
              <a:spcBef>
                <a:spcPts val="561"/>
              </a:spcBef>
              <a:buClr>
                <a:srgbClr val="0033cc"/>
              </a:buClr>
              <a:buFont typeface="Wingdings" charset="2"/>
              <a:buAutoNum type="arabicPeriod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s</a:t>
            </a:r>
            <a:r>
              <a:rPr b="0" lang="en-US" sz="2800" spc="-1" strike="noStrike" baseline="-25000">
                <a:solidFill>
                  <a:srgbClr val="333399"/>
                </a:solidFill>
                <a:latin typeface="Calibri"/>
              </a:rPr>
              <a:t>0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333399"/>
                </a:solidFill>
                <a:latin typeface="Wingdings"/>
              </a:rPr>
              <a:t>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sense/read initial state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marL="609480" indent="-609120">
              <a:lnSpc>
                <a:spcPct val="90000"/>
              </a:lnSpc>
              <a:spcBef>
                <a:spcPts val="561"/>
              </a:spcBef>
              <a:buClr>
                <a:srgbClr val="0033cc"/>
              </a:buClr>
              <a:buFont typeface="Wingdings" charset="2"/>
              <a:buAutoNum type="arabicPeriod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GOAL? </a:t>
            </a:r>
            <a:r>
              <a:rPr b="0" lang="en-US" sz="2800" spc="-1" strike="noStrike">
                <a:solidFill>
                  <a:srgbClr val="333399"/>
                </a:solidFill>
                <a:latin typeface="Wingdings"/>
              </a:rPr>
              <a:t>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select/read goal test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marL="609480" indent="-609120">
              <a:lnSpc>
                <a:spcPct val="90000"/>
              </a:lnSpc>
              <a:spcBef>
                <a:spcPts val="561"/>
              </a:spcBef>
              <a:buClr>
                <a:srgbClr val="0033cc"/>
              </a:buClr>
              <a:buFont typeface="Wingdings" charset="2"/>
              <a:buAutoNum type="arabicPeriod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Succ </a:t>
            </a:r>
            <a:r>
              <a:rPr b="0" lang="en-US" sz="2800" spc="-1" strike="noStrike">
                <a:solidFill>
                  <a:srgbClr val="333399"/>
                </a:solidFill>
                <a:latin typeface="Wingdings"/>
              </a:rPr>
              <a:t>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read successor function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marL="609480" indent="-609120">
              <a:lnSpc>
                <a:spcPct val="90000"/>
              </a:lnSpc>
              <a:spcBef>
                <a:spcPts val="561"/>
              </a:spcBef>
              <a:buClr>
                <a:srgbClr val="0033cc"/>
              </a:buClr>
              <a:buFont typeface="Wingdings" charset="2"/>
              <a:buAutoNum type="arabicPeriod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solution </a:t>
            </a:r>
            <a:r>
              <a:rPr b="0" lang="en-US" sz="2800" spc="-1" strike="noStrike">
                <a:solidFill>
                  <a:srgbClr val="333399"/>
                </a:solidFill>
                <a:latin typeface="Wingdings"/>
              </a:rPr>
              <a:t>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990033"/>
                </a:solidFill>
                <a:latin typeface="Calibri"/>
              </a:rPr>
              <a:t>search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(s</a:t>
            </a:r>
            <a:r>
              <a:rPr b="0" lang="en-US" sz="2800" spc="-1" strike="noStrike" baseline="-25000">
                <a:solidFill>
                  <a:srgbClr val="333399"/>
                </a:solidFill>
                <a:latin typeface="Calibri"/>
              </a:rPr>
              <a:t>0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, GOAL?, Succ) 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marL="609480" indent="-609120">
              <a:lnSpc>
                <a:spcPct val="90000"/>
              </a:lnSpc>
              <a:spcBef>
                <a:spcPts val="561"/>
              </a:spcBef>
              <a:buClr>
                <a:srgbClr val="0033cc"/>
              </a:buClr>
              <a:buFont typeface="Wingdings" charset="2"/>
              <a:buAutoNum type="arabicPeriod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perform(solution)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5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Comparison of Strategies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5086" name="Table 2"/>
          <p:cNvGraphicFramePr/>
          <p:nvPr/>
        </p:nvGraphicFramePr>
        <p:xfrm>
          <a:off x="406440" y="2286000"/>
          <a:ext cx="11378880" cy="1854000"/>
        </p:xfrm>
        <a:graphic>
          <a:graphicData uri="http://schemas.openxmlformats.org/drawingml/2006/table">
            <a:tbl>
              <a:tblPr/>
              <a:tblGrid>
                <a:gridCol w="1625400"/>
                <a:gridCol w="1625400"/>
                <a:gridCol w="1625400"/>
                <a:gridCol w="1625400"/>
                <a:gridCol w="1625400"/>
                <a:gridCol w="1625400"/>
                <a:gridCol w="1626480"/>
              </a:tblGrid>
              <a:tr h="4316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c00000"/>
                          </a:solidFill>
                          <a:latin typeface="Arial"/>
                        </a:rPr>
                        <a:t>Measures 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c00000"/>
                          </a:solidFill>
                          <a:latin typeface="Arial"/>
                        </a:rPr>
                        <a:t>DFS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c00000"/>
                          </a:solidFill>
                          <a:latin typeface="Arial"/>
                        </a:rPr>
                        <a:t>DLS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c00000"/>
                          </a:solidFill>
                          <a:latin typeface="Arial"/>
                        </a:rPr>
                        <a:t>IDS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c00000"/>
                          </a:solidFill>
                          <a:latin typeface="Arial"/>
                        </a:rPr>
                        <a:t>BFS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c00000"/>
                          </a:solidFill>
                          <a:latin typeface="Arial"/>
                        </a:rPr>
                        <a:t>BDS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c00000"/>
                          </a:solidFill>
                          <a:latin typeface="Arial"/>
                        </a:rPr>
                        <a:t>UCS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316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c00000"/>
                          </a:solidFill>
                          <a:latin typeface="Arial"/>
                        </a:rPr>
                        <a:t>Time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4316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c00000"/>
                          </a:solidFill>
                          <a:latin typeface="Arial"/>
                        </a:rPr>
                        <a:t>Space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316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c00000"/>
                          </a:solidFill>
                          <a:latin typeface="Arial"/>
                        </a:rPr>
                        <a:t>Optimal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2060"/>
                          </a:solidFill>
                          <a:latin typeface="Arial"/>
                        </a:rPr>
                        <a:t>No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2060"/>
                          </a:solidFill>
                          <a:latin typeface="Arial"/>
                        </a:rPr>
                        <a:t>No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2060"/>
                          </a:solidFill>
                          <a:latin typeface="Arial"/>
                        </a:rPr>
                        <a:t>Yes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2060"/>
                          </a:solidFill>
                          <a:latin typeface="Arial"/>
                        </a:rPr>
                        <a:t>Yes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2060"/>
                          </a:solidFill>
                          <a:latin typeface="Arial"/>
                        </a:rPr>
                        <a:t>Yes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2060"/>
                          </a:solidFill>
                          <a:latin typeface="Arial"/>
                        </a:rPr>
                        <a:t>Yes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4316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c00000"/>
                          </a:solidFill>
                          <a:latin typeface="Arial"/>
                        </a:rPr>
                        <a:t>Complete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2060"/>
                          </a:solidFill>
                          <a:latin typeface="Arial"/>
                        </a:rPr>
                        <a:t>No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2060"/>
                          </a:solidFill>
                          <a:latin typeface="Arial"/>
                        </a:rPr>
                        <a:t>Yes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2060"/>
                          </a:solidFill>
                          <a:latin typeface="Arial"/>
                        </a:rPr>
                        <a:t>Yes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2060"/>
                          </a:solidFill>
                          <a:latin typeface="Arial"/>
                        </a:rPr>
                        <a:t>Yes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2060"/>
                          </a:solidFill>
                          <a:latin typeface="Arial"/>
                        </a:rPr>
                        <a:t>Yes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Comparison of Strategies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8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Breadth-first is complete and optimal, but has high space complexity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Depth-first is space efficient, but is neither complete, nor optimal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Iterative deepening is complete and optimal, with the same space complexity as depth-first and almost the same time complexity as breadth-first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333399"/>
                </a:solidFill>
                <a:latin typeface="Calibri"/>
              </a:rPr>
              <a:t>Avoiding Revisited States in Uniform-Cost Search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0" name="TextShape 2"/>
          <p:cNvSpPr txBox="1"/>
          <p:nvPr/>
        </p:nvSpPr>
        <p:spPr>
          <a:xfrm>
            <a:off x="1752480" y="1600200"/>
            <a:ext cx="8610120" cy="4525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95000"/>
              </a:lnSpc>
              <a:spcBef>
                <a:spcPts val="56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For any state 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S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, when the first node 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N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such that 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STATE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(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N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) = 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S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is expanded, the path to 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N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is the best path from the initial state to 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S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5000"/>
              </a:lnSpc>
              <a:spcBef>
                <a:spcPts val="181"/>
              </a:spcBef>
            </a:pP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5091" name="CustomShape 3"/>
          <p:cNvSpPr/>
          <p:nvPr/>
        </p:nvSpPr>
        <p:spPr>
          <a:xfrm>
            <a:off x="2057400" y="6324480"/>
            <a:ext cx="18396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92" name="CustomShape 4"/>
          <p:cNvSpPr/>
          <p:nvPr/>
        </p:nvSpPr>
        <p:spPr>
          <a:xfrm>
            <a:off x="3276720" y="3962520"/>
            <a:ext cx="228240" cy="228240"/>
          </a:xfrm>
          <a:prstGeom prst="ellipse">
            <a:avLst/>
          </a:prstGeom>
          <a:solidFill>
            <a:schemeClr val="tx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3" name="CustomShape 5"/>
          <p:cNvSpPr/>
          <p:nvPr/>
        </p:nvSpPr>
        <p:spPr>
          <a:xfrm>
            <a:off x="4191120" y="4343400"/>
            <a:ext cx="228240" cy="228240"/>
          </a:xfrm>
          <a:prstGeom prst="ellipse">
            <a:avLst/>
          </a:prstGeom>
          <a:solidFill>
            <a:srgbClr val="e3fff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4" name="CustomShape 6"/>
          <p:cNvSpPr/>
          <p:nvPr/>
        </p:nvSpPr>
        <p:spPr>
          <a:xfrm>
            <a:off x="7315200" y="4038480"/>
            <a:ext cx="228240" cy="22824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5" name="CustomShape 7"/>
          <p:cNvSpPr/>
          <p:nvPr/>
        </p:nvSpPr>
        <p:spPr>
          <a:xfrm>
            <a:off x="6172200" y="4191120"/>
            <a:ext cx="228240" cy="228240"/>
          </a:xfrm>
          <a:prstGeom prst="ellipse">
            <a:avLst/>
          </a:prstGeom>
          <a:solidFill>
            <a:schemeClr val="tx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6" name="CustomShape 8"/>
          <p:cNvSpPr/>
          <p:nvPr/>
        </p:nvSpPr>
        <p:spPr>
          <a:xfrm>
            <a:off x="5181480" y="4648320"/>
            <a:ext cx="228240" cy="22824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7" name="CustomShape 9"/>
          <p:cNvSpPr/>
          <p:nvPr/>
        </p:nvSpPr>
        <p:spPr>
          <a:xfrm>
            <a:off x="3962520" y="6095880"/>
            <a:ext cx="228240" cy="22824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8" name="CustomShape 10"/>
          <p:cNvSpPr/>
          <p:nvPr/>
        </p:nvSpPr>
        <p:spPr>
          <a:xfrm>
            <a:off x="2820960" y="3367080"/>
            <a:ext cx="5173200" cy="1814040"/>
          </a:xfrm>
          <a:custGeom>
            <a:avLst/>
            <a:gdLst/>
            <a:ahLst/>
            <a:rect l="l" t="t" r="r" b="b"/>
            <a:pathLst>
              <a:path w="5174343" h="1814286">
                <a:moveTo>
                  <a:pt x="111276" y="217715"/>
                </a:moveTo>
                <a:cubicBezTo>
                  <a:pt x="222552" y="142725"/>
                  <a:pt x="469295" y="0"/>
                  <a:pt x="720876" y="87086"/>
                </a:cubicBezTo>
                <a:cubicBezTo>
                  <a:pt x="972457" y="174172"/>
                  <a:pt x="1344990" y="595086"/>
                  <a:pt x="1620761" y="740229"/>
                </a:cubicBezTo>
                <a:cubicBezTo>
                  <a:pt x="1896532" y="885372"/>
                  <a:pt x="2044094" y="986972"/>
                  <a:pt x="2375504" y="957943"/>
                </a:cubicBezTo>
                <a:cubicBezTo>
                  <a:pt x="2706914" y="928914"/>
                  <a:pt x="3202819" y="648305"/>
                  <a:pt x="3609219" y="566057"/>
                </a:cubicBezTo>
                <a:cubicBezTo>
                  <a:pt x="4015619" y="483809"/>
                  <a:pt x="4576837" y="377371"/>
                  <a:pt x="4813904" y="464457"/>
                </a:cubicBezTo>
                <a:cubicBezTo>
                  <a:pt x="5050971" y="551543"/>
                  <a:pt x="5174343" y="943429"/>
                  <a:pt x="5031619" y="1088572"/>
                </a:cubicBezTo>
                <a:cubicBezTo>
                  <a:pt x="4888895" y="1233715"/>
                  <a:pt x="4337351" y="1221620"/>
                  <a:pt x="3957561" y="1335315"/>
                </a:cubicBezTo>
                <a:cubicBezTo>
                  <a:pt x="3577771" y="1449010"/>
                  <a:pt x="3106057" y="1727200"/>
                  <a:pt x="2752876" y="1770743"/>
                </a:cubicBezTo>
                <a:cubicBezTo>
                  <a:pt x="2399695" y="1814286"/>
                  <a:pt x="2152952" y="1671562"/>
                  <a:pt x="1838476" y="1596572"/>
                </a:cubicBezTo>
                <a:cubicBezTo>
                  <a:pt x="1524000" y="1521582"/>
                  <a:pt x="1122438" y="1422400"/>
                  <a:pt x="866019" y="1320800"/>
                </a:cubicBezTo>
                <a:cubicBezTo>
                  <a:pt x="609600" y="1219200"/>
                  <a:pt x="435428" y="1117600"/>
                  <a:pt x="299961" y="986972"/>
                </a:cubicBezTo>
                <a:cubicBezTo>
                  <a:pt x="164494" y="856344"/>
                  <a:pt x="79828" y="662819"/>
                  <a:pt x="53219" y="537029"/>
                </a:cubicBezTo>
                <a:cubicBezTo>
                  <a:pt x="26610" y="411239"/>
                  <a:pt x="0" y="292705"/>
                  <a:pt x="111276" y="217715"/>
                </a:cubicBezTo>
                <a:close/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9" name="CustomShape 11"/>
          <p:cNvSpPr/>
          <p:nvPr/>
        </p:nvSpPr>
        <p:spPr>
          <a:xfrm rot="5400000">
            <a:off x="3429360" y="5219640"/>
            <a:ext cx="1523520" cy="22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prstDash val="dash"/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00" name="CustomShape 12"/>
          <p:cNvSpPr/>
          <p:nvPr/>
        </p:nvSpPr>
        <p:spPr>
          <a:xfrm>
            <a:off x="6924240" y="4038480"/>
            <a:ext cx="3700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5101" name="CustomShape 13"/>
          <p:cNvSpPr/>
          <p:nvPr/>
        </p:nvSpPr>
        <p:spPr>
          <a:xfrm>
            <a:off x="5391360" y="4572000"/>
            <a:ext cx="4510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N’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5102" name="CustomShape 14"/>
          <p:cNvSpPr/>
          <p:nvPr/>
        </p:nvSpPr>
        <p:spPr>
          <a:xfrm>
            <a:off x="4397040" y="4343400"/>
            <a:ext cx="5025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N”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5103" name="CustomShape 15"/>
          <p:cNvSpPr/>
          <p:nvPr/>
        </p:nvSpPr>
        <p:spPr>
          <a:xfrm>
            <a:off x="6844320" y="4876920"/>
            <a:ext cx="23680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g(N)  </a:t>
            </a:r>
            <a:r>
              <a:rPr b="0" lang="en-US" sz="2800" spc="-1" strike="noStrike">
                <a:solidFill>
                  <a:srgbClr val="000000"/>
                </a:solidFill>
                <a:latin typeface="Symbol"/>
              </a:rPr>
              <a:t>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 g(N’)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5104" name="CustomShape 16"/>
          <p:cNvSpPr/>
          <p:nvPr/>
        </p:nvSpPr>
        <p:spPr>
          <a:xfrm>
            <a:off x="6915240" y="5486400"/>
            <a:ext cx="24397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g(N)  </a:t>
            </a:r>
            <a:r>
              <a:rPr b="0" lang="en-US" sz="2800" spc="-1" strike="noStrike">
                <a:solidFill>
                  <a:srgbClr val="000000"/>
                </a:solidFill>
                <a:latin typeface="Symbol"/>
              </a:rPr>
              <a:t>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 g(N”)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5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333399"/>
                </a:solidFill>
                <a:latin typeface="Calibri"/>
              </a:rPr>
              <a:t>Avoiding Revisited States in Uniform-Cost Search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6" name="TextShape 2"/>
          <p:cNvSpPr txBox="1"/>
          <p:nvPr/>
        </p:nvSpPr>
        <p:spPr>
          <a:xfrm>
            <a:off x="1752480" y="1600200"/>
            <a:ext cx="8610120" cy="4525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95000"/>
              </a:lnSpc>
              <a:spcBef>
                <a:spcPts val="56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For any state 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S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, when the first node 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N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such that 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STATE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(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N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) = 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S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is expanded, the path to 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N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is the best path from the initial state to 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S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5000"/>
              </a:lnSpc>
              <a:spcBef>
                <a:spcPts val="181"/>
              </a:spcBef>
            </a:pP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5000"/>
              </a:lnSpc>
              <a:spcBef>
                <a:spcPts val="56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So: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95000"/>
              </a:lnSpc>
              <a:spcBef>
                <a:spcPts val="561"/>
              </a:spcBef>
              <a:buClr>
                <a:srgbClr val="0033cc"/>
              </a:buClr>
              <a:buFont typeface="Wingdings" charset="2"/>
              <a:buChar char="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When a node is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expanded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, store its state into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CLOSED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95000"/>
              </a:lnSpc>
              <a:spcBef>
                <a:spcPts val="561"/>
              </a:spcBef>
              <a:buClr>
                <a:srgbClr val="0033cc"/>
              </a:buClr>
              <a:buFont typeface="Wingdings" charset="2"/>
              <a:buChar char="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When a new node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is generated: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5000"/>
              </a:lnSpc>
              <a:spcBef>
                <a:spcPts val="479"/>
              </a:spcBef>
              <a:buClr>
                <a:srgbClr val="0033cc"/>
              </a:buClr>
              <a:buFont typeface="Comic Sans MS"/>
              <a:buChar char="–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If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STATE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(N) is in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CLOSED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, discard 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5000"/>
              </a:lnSpc>
              <a:spcBef>
                <a:spcPts val="479"/>
              </a:spcBef>
              <a:buClr>
                <a:srgbClr val="0033cc"/>
              </a:buClr>
              <a:buFont typeface="Comic Sans MS"/>
              <a:buChar char="–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If there exits a node N’ in the fringe such that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STATE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(N’) =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STATE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(N), discard the node -- N or N’ -- with the highest-cost path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07" name="CustomShape 3"/>
          <p:cNvSpPr/>
          <p:nvPr/>
        </p:nvSpPr>
        <p:spPr>
          <a:xfrm>
            <a:off x="2057400" y="6324480"/>
            <a:ext cx="18396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Search Problems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TextShape 2"/>
          <p:cNvSpPr txBox="1"/>
          <p:nvPr/>
        </p:nvSpPr>
        <p:spPr>
          <a:xfrm>
            <a:off x="533520" y="1447920"/>
            <a:ext cx="9056160" cy="4876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8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A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search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problem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consists of: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 </a:t>
            </a: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state space </a:t>
            </a:r>
            <a:r>
              <a:rPr b="0" i="1" lang="en-US" sz="2400" spc="-1" strike="noStrike">
                <a:solidFill>
                  <a:srgbClr val="cc00cc"/>
                </a:solidFill>
                <a:latin typeface="Lucida Calligraphy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An </a:t>
            </a: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initial state </a:t>
            </a:r>
            <a:r>
              <a:rPr b="0" i="1" lang="en-US" sz="2400" spc="-1" strike="noStrike">
                <a:solidFill>
                  <a:srgbClr val="cc00cc"/>
                </a:solidFill>
                <a:latin typeface="Calibri"/>
              </a:rPr>
              <a:t>s</a:t>
            </a:r>
            <a:r>
              <a:rPr b="0" lang="en-US" sz="2400" spc="-1" strike="noStrike" baseline="-25000">
                <a:solidFill>
                  <a:srgbClr val="cc00cc"/>
                </a:solidFill>
                <a:latin typeface="Calibri"/>
              </a:rPr>
              <a:t>0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Actions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i="1" lang="en-US" sz="2400" spc="-1" strike="noStrike">
                <a:solidFill>
                  <a:srgbClr val="cc00cc"/>
                </a:solidFill>
                <a:latin typeface="Lucida Calligraphy"/>
              </a:rPr>
              <a:t>A</a:t>
            </a:r>
            <a:r>
              <a:rPr b="0" lang="en-US" sz="2400" spc="-1" strike="noStrike">
                <a:solidFill>
                  <a:srgbClr val="cc00cc"/>
                </a:solidFill>
                <a:latin typeface="Calibri"/>
              </a:rPr>
              <a:t>(</a:t>
            </a:r>
            <a:r>
              <a:rPr b="0" i="1" lang="en-US" sz="2400" spc="-1" strike="noStrike">
                <a:solidFill>
                  <a:srgbClr val="cc00cc"/>
                </a:solidFill>
                <a:latin typeface="Calibri"/>
              </a:rPr>
              <a:t>s</a:t>
            </a:r>
            <a:r>
              <a:rPr b="0" lang="en-US" sz="2400" spc="-1" strike="noStrike">
                <a:solidFill>
                  <a:srgbClr val="cc00cc"/>
                </a:solidFill>
                <a:latin typeface="Calibri"/>
              </a:rPr>
              <a:t>)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in each state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Transition model </a:t>
            </a:r>
            <a:r>
              <a:rPr b="0" i="1" lang="en-US" sz="2400" spc="-1" strike="noStrike">
                <a:solidFill>
                  <a:srgbClr val="cc00cc"/>
                </a:solidFill>
                <a:latin typeface="Calibri"/>
              </a:rPr>
              <a:t>Result</a:t>
            </a:r>
            <a:r>
              <a:rPr b="0" lang="en-US" sz="2400" spc="-1" strike="noStrike">
                <a:solidFill>
                  <a:srgbClr val="cc00cc"/>
                </a:solidFill>
                <a:latin typeface="Calibri"/>
              </a:rPr>
              <a:t>(</a:t>
            </a:r>
            <a:r>
              <a:rPr b="0" i="1" lang="en-US" sz="2400" spc="-1" strike="noStrike">
                <a:solidFill>
                  <a:srgbClr val="cc00cc"/>
                </a:solidFill>
                <a:latin typeface="Calibri"/>
              </a:rPr>
              <a:t>s,a</a:t>
            </a:r>
            <a:r>
              <a:rPr b="0" lang="en-US" sz="2400" spc="-1" strike="noStrike">
                <a:solidFill>
                  <a:srgbClr val="cc00cc"/>
                </a:solidFill>
                <a:latin typeface="Calibri"/>
              </a:rPr>
              <a:t>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 </a:t>
            </a: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goal test </a:t>
            </a:r>
            <a:r>
              <a:rPr b="0" i="1" lang="en-US" sz="2400" spc="-1" strike="noStrike">
                <a:solidFill>
                  <a:srgbClr val="cc00cc"/>
                </a:solidFill>
                <a:latin typeface="Calibri"/>
              </a:rPr>
              <a:t>G</a:t>
            </a:r>
            <a:r>
              <a:rPr b="0" lang="en-US" sz="2400" spc="-1" strike="noStrike">
                <a:solidFill>
                  <a:srgbClr val="cc00cc"/>
                </a:solidFill>
                <a:latin typeface="Calibri"/>
              </a:rPr>
              <a:t>(</a:t>
            </a:r>
            <a:r>
              <a:rPr b="0" i="1" lang="en-US" sz="2400" spc="-1" strike="noStrike">
                <a:solidFill>
                  <a:srgbClr val="cc00cc"/>
                </a:solidFill>
                <a:latin typeface="Calibri"/>
              </a:rPr>
              <a:t>s</a:t>
            </a:r>
            <a:r>
              <a:rPr b="0" lang="en-US" sz="2400" spc="-1" strike="noStrike">
                <a:solidFill>
                  <a:srgbClr val="cc00cc"/>
                </a:solidFill>
                <a:latin typeface="Calibri"/>
              </a:rPr>
              <a:t>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80000"/>
              </a:lnSpc>
              <a:spcBef>
                <a:spcPts val="400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i="1" lang="en-US" sz="2000" spc="-1" strike="noStrike">
                <a:solidFill>
                  <a:srgbClr val="cc00cc"/>
                </a:solidFill>
                <a:latin typeface="Calibri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has no dots left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Action cost </a:t>
            </a:r>
            <a:r>
              <a:rPr b="0" i="1" lang="en-US" sz="2400" spc="-1" strike="noStrike">
                <a:solidFill>
                  <a:srgbClr val="cc00cc"/>
                </a:solidFill>
                <a:latin typeface="Calibri"/>
              </a:rPr>
              <a:t>c</a:t>
            </a:r>
            <a:r>
              <a:rPr b="0" lang="en-US" sz="2400" spc="-1" strike="noStrike">
                <a:solidFill>
                  <a:srgbClr val="cc00cc"/>
                </a:solidFill>
                <a:latin typeface="Calibri"/>
              </a:rPr>
              <a:t>(</a:t>
            </a:r>
            <a:r>
              <a:rPr b="0" i="1" lang="en-US" sz="2400" spc="-1" strike="noStrike">
                <a:solidFill>
                  <a:srgbClr val="cc00cc"/>
                </a:solidFill>
                <a:latin typeface="Calibri"/>
              </a:rPr>
              <a:t>s,a,s’</a:t>
            </a:r>
            <a:r>
              <a:rPr b="0" lang="en-US" sz="2400" spc="-1" strike="noStrike">
                <a:solidFill>
                  <a:srgbClr val="cc00cc"/>
                </a:solidFill>
                <a:latin typeface="Calibri"/>
              </a:rPr>
              <a:t>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80000"/>
              </a:lnSpc>
              <a:spcBef>
                <a:spcPts val="400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-1 per step; +10 food; +500 win; -500 die; +200 eat ghost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8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8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A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solution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is an action sequence that reaches a goal state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8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An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optimal solution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 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</p:txBody>
      </p:sp>
      <p:pic>
        <p:nvPicPr>
          <p:cNvPr id="337" name="Picture 11" descr=""/>
          <p:cNvPicPr/>
          <p:nvPr/>
        </p:nvPicPr>
        <p:blipFill>
          <a:blip r:embed="rId1"/>
          <a:stretch/>
        </p:blipFill>
        <p:spPr>
          <a:xfrm>
            <a:off x="7478640" y="3325680"/>
            <a:ext cx="560160" cy="568080"/>
          </a:xfrm>
          <a:prstGeom prst="rect">
            <a:avLst/>
          </a:prstGeom>
          <a:ln w="9360">
            <a:noFill/>
          </a:ln>
        </p:spPr>
      </p:pic>
      <p:pic>
        <p:nvPicPr>
          <p:cNvPr id="338" name="Picture 12" descr=""/>
          <p:cNvPicPr/>
          <p:nvPr/>
        </p:nvPicPr>
        <p:blipFill>
          <a:blip r:embed="rId2"/>
          <a:stretch/>
        </p:blipFill>
        <p:spPr>
          <a:xfrm>
            <a:off x="9124920" y="2909520"/>
            <a:ext cx="552240" cy="560160"/>
          </a:xfrm>
          <a:prstGeom prst="rect">
            <a:avLst/>
          </a:prstGeom>
          <a:ln w="9360">
            <a:noFill/>
          </a:ln>
        </p:spPr>
      </p:pic>
      <p:pic>
        <p:nvPicPr>
          <p:cNvPr id="339" name="Picture 13" descr=""/>
          <p:cNvPicPr/>
          <p:nvPr/>
        </p:nvPicPr>
        <p:blipFill>
          <a:blip r:embed="rId3"/>
          <a:stretch/>
        </p:blipFill>
        <p:spPr>
          <a:xfrm>
            <a:off x="9124920" y="3706560"/>
            <a:ext cx="552240" cy="560160"/>
          </a:xfrm>
          <a:prstGeom prst="rect">
            <a:avLst/>
          </a:prstGeom>
          <a:ln w="9360">
            <a:noFill/>
          </a:ln>
        </p:spPr>
      </p:pic>
      <p:grpSp>
        <p:nvGrpSpPr>
          <p:cNvPr id="340" name="Group 3"/>
          <p:cNvGrpSpPr/>
          <p:nvPr/>
        </p:nvGrpSpPr>
        <p:grpSpPr>
          <a:xfrm>
            <a:off x="8038800" y="3124080"/>
            <a:ext cx="847080" cy="899640"/>
            <a:chOff x="8038800" y="3124080"/>
            <a:chExt cx="847080" cy="899640"/>
          </a:xfrm>
        </p:grpSpPr>
        <p:sp>
          <p:nvSpPr>
            <p:cNvPr id="341" name="Line 4"/>
            <p:cNvSpPr/>
            <p:nvPr/>
          </p:nvSpPr>
          <p:spPr>
            <a:xfrm flipV="1">
              <a:off x="8038800" y="3296160"/>
              <a:ext cx="847080" cy="273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" name="Line 5"/>
            <p:cNvSpPr/>
            <p:nvPr/>
          </p:nvSpPr>
          <p:spPr>
            <a:xfrm>
              <a:off x="8046720" y="3569400"/>
              <a:ext cx="830520" cy="2736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CustomShape 6"/>
            <p:cNvSpPr/>
            <p:nvPr/>
          </p:nvSpPr>
          <p:spPr>
            <a:xfrm>
              <a:off x="8153280" y="3124080"/>
              <a:ext cx="445680" cy="3661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spAutoFit/>
            </a:bodyPr>
            <a:p>
              <a:pPr>
                <a:lnSpc>
                  <a:spcPct val="100000"/>
                </a:lnSpc>
                <a:spcBef>
                  <a:spcPts val="601"/>
                </a:spcBef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U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44" name="CustomShape 7"/>
            <p:cNvSpPr/>
            <p:nvPr/>
          </p:nvSpPr>
          <p:spPr>
            <a:xfrm>
              <a:off x="8153280" y="3657600"/>
              <a:ext cx="445680" cy="3661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spAutoFit/>
            </a:bodyPr>
            <a:p>
              <a:pPr>
                <a:lnSpc>
                  <a:spcPct val="100000"/>
                </a:lnSpc>
                <a:spcBef>
                  <a:spcPts val="601"/>
                </a:spcBef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R</a:t>
              </a:r>
              <a:endParaRPr b="0" lang="en-IN" sz="1800" spc="-1" strike="noStrike">
                <a:latin typeface="Arial"/>
              </a:endParaRPr>
            </a:p>
          </p:txBody>
        </p:sp>
      </p:grpSp>
      <p:grpSp>
        <p:nvGrpSpPr>
          <p:cNvPr id="345" name="Group 8"/>
          <p:cNvGrpSpPr/>
          <p:nvPr/>
        </p:nvGrpSpPr>
        <p:grpSpPr>
          <a:xfrm>
            <a:off x="6008760" y="2057400"/>
            <a:ext cx="5562000" cy="568080"/>
            <a:chOff x="6008760" y="2057400"/>
            <a:chExt cx="5562000" cy="568080"/>
          </a:xfrm>
        </p:grpSpPr>
        <p:pic>
          <p:nvPicPr>
            <p:cNvPr id="346" name="Picture 4" descr=""/>
            <p:cNvPicPr/>
            <p:nvPr/>
          </p:nvPicPr>
          <p:blipFill>
            <a:blip r:embed="rId4"/>
            <a:stretch/>
          </p:blipFill>
          <p:spPr>
            <a:xfrm>
              <a:off x="6694560" y="2057400"/>
              <a:ext cx="560160" cy="568080"/>
            </a:xfrm>
            <a:prstGeom prst="rect">
              <a:avLst/>
            </a:prstGeom>
            <a:ln w="9360">
              <a:noFill/>
            </a:ln>
          </p:spPr>
        </p:pic>
        <p:pic>
          <p:nvPicPr>
            <p:cNvPr id="347" name="Picture 5" descr=""/>
            <p:cNvPicPr/>
            <p:nvPr/>
          </p:nvPicPr>
          <p:blipFill>
            <a:blip r:embed="rId5"/>
            <a:stretch/>
          </p:blipFill>
          <p:spPr>
            <a:xfrm>
              <a:off x="8047080" y="2061360"/>
              <a:ext cx="552240" cy="560160"/>
            </a:xfrm>
            <a:prstGeom prst="rect">
              <a:avLst/>
            </a:prstGeom>
            <a:ln w="9360">
              <a:noFill/>
            </a:ln>
          </p:spPr>
        </p:pic>
        <p:pic>
          <p:nvPicPr>
            <p:cNvPr id="348" name="Picture 6" descr=""/>
            <p:cNvPicPr/>
            <p:nvPr/>
          </p:nvPicPr>
          <p:blipFill>
            <a:blip r:embed="rId6"/>
            <a:stretch/>
          </p:blipFill>
          <p:spPr>
            <a:xfrm>
              <a:off x="10123560" y="2061360"/>
              <a:ext cx="544320" cy="560160"/>
            </a:xfrm>
            <a:prstGeom prst="rect">
              <a:avLst/>
            </a:prstGeom>
            <a:ln w="9360">
              <a:noFill/>
            </a:ln>
          </p:spPr>
        </p:pic>
        <p:pic>
          <p:nvPicPr>
            <p:cNvPr id="349" name="Picture 7" descr=""/>
            <p:cNvPicPr/>
            <p:nvPr/>
          </p:nvPicPr>
          <p:blipFill>
            <a:blip r:embed="rId7"/>
            <a:stretch/>
          </p:blipFill>
          <p:spPr>
            <a:xfrm>
              <a:off x="7380360" y="2061360"/>
              <a:ext cx="552240" cy="560160"/>
            </a:xfrm>
            <a:prstGeom prst="rect">
              <a:avLst/>
            </a:prstGeom>
            <a:ln w="9360">
              <a:noFill/>
            </a:ln>
          </p:spPr>
        </p:pic>
        <p:pic>
          <p:nvPicPr>
            <p:cNvPr id="350" name="Picture 8" descr=""/>
            <p:cNvPicPr/>
            <p:nvPr/>
          </p:nvPicPr>
          <p:blipFill>
            <a:blip r:embed="rId8"/>
            <a:stretch/>
          </p:blipFill>
          <p:spPr>
            <a:xfrm>
              <a:off x="9418680" y="2065320"/>
              <a:ext cx="552240" cy="552240"/>
            </a:xfrm>
            <a:prstGeom prst="rect">
              <a:avLst/>
            </a:prstGeom>
            <a:ln w="9360">
              <a:noFill/>
            </a:ln>
          </p:spPr>
        </p:pic>
        <p:pic>
          <p:nvPicPr>
            <p:cNvPr id="351" name="Picture 9" descr=""/>
            <p:cNvPicPr/>
            <p:nvPr/>
          </p:nvPicPr>
          <p:blipFill>
            <a:blip r:embed="rId9"/>
            <a:stretch/>
          </p:blipFill>
          <p:spPr>
            <a:xfrm>
              <a:off x="8724960" y="2061360"/>
              <a:ext cx="560160" cy="560160"/>
            </a:xfrm>
            <a:prstGeom prst="rect">
              <a:avLst/>
            </a:prstGeom>
            <a:ln w="9360">
              <a:noFill/>
            </a:ln>
          </p:spPr>
        </p:pic>
        <p:pic>
          <p:nvPicPr>
            <p:cNvPr id="352" name="Picture 10" descr=""/>
            <p:cNvPicPr/>
            <p:nvPr/>
          </p:nvPicPr>
          <p:blipFill>
            <a:blip r:embed="rId10"/>
            <a:stretch/>
          </p:blipFill>
          <p:spPr>
            <a:xfrm>
              <a:off x="6008760" y="2061360"/>
              <a:ext cx="544320" cy="56016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353" name="CustomShape 9"/>
            <p:cNvSpPr/>
            <p:nvPr/>
          </p:nvSpPr>
          <p:spPr>
            <a:xfrm>
              <a:off x="10820520" y="2265480"/>
              <a:ext cx="151920" cy="151920"/>
            </a:xfrm>
            <a:prstGeom prst="rect">
              <a:avLst/>
            </a:prstGeom>
            <a:solidFill>
              <a:schemeClr val="tx1"/>
            </a:solidFill>
            <a:ln w="3816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4" name="CustomShape 10"/>
            <p:cNvSpPr/>
            <p:nvPr/>
          </p:nvSpPr>
          <p:spPr>
            <a:xfrm>
              <a:off x="11113920" y="2265480"/>
              <a:ext cx="151920" cy="151920"/>
            </a:xfrm>
            <a:prstGeom prst="rect">
              <a:avLst/>
            </a:prstGeom>
            <a:solidFill>
              <a:schemeClr val="tx1"/>
            </a:solidFill>
            <a:ln w="3816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5" name="CustomShape 11"/>
            <p:cNvSpPr/>
            <p:nvPr/>
          </p:nvSpPr>
          <p:spPr>
            <a:xfrm>
              <a:off x="11418840" y="2265480"/>
              <a:ext cx="151920" cy="151920"/>
            </a:xfrm>
            <a:prstGeom prst="rect">
              <a:avLst/>
            </a:prstGeom>
            <a:solidFill>
              <a:schemeClr val="tx1"/>
            </a:solidFill>
            <a:ln w="3816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56" name="Group 12"/>
          <p:cNvGrpSpPr/>
          <p:nvPr/>
        </p:nvGrpSpPr>
        <p:grpSpPr>
          <a:xfrm>
            <a:off x="8367120" y="3126600"/>
            <a:ext cx="389160" cy="881640"/>
            <a:chOff x="8367120" y="3126600"/>
            <a:chExt cx="389160" cy="881640"/>
          </a:xfrm>
        </p:grpSpPr>
        <p:sp>
          <p:nvSpPr>
            <p:cNvPr id="357" name="CustomShape 13"/>
            <p:cNvSpPr/>
            <p:nvPr/>
          </p:nvSpPr>
          <p:spPr>
            <a:xfrm>
              <a:off x="8367120" y="3643560"/>
              <a:ext cx="3837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0000"/>
                  </a:solidFill>
                  <a:latin typeface="Arial"/>
                </a:rPr>
                <a:t>-9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58" name="CustomShape 14"/>
            <p:cNvSpPr/>
            <p:nvPr/>
          </p:nvSpPr>
          <p:spPr>
            <a:xfrm>
              <a:off x="8372520" y="3126600"/>
              <a:ext cx="3837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0000"/>
                  </a:solidFill>
                  <a:latin typeface="Arial"/>
                </a:rPr>
                <a:t>-9</a:t>
              </a:r>
              <a:endParaRPr b="0" lang="en-IN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" dur="indefinite" restart="never" nodeType="tmRoot">
          <p:childTnLst>
            <p:seq>
              <p:cTn id="108" dur="indefinite" nodeType="mainSeq">
                <p:childTnLst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Example-1: Vacuum Cleaner world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TextShape 2"/>
          <p:cNvSpPr txBox="1"/>
          <p:nvPr/>
        </p:nvSpPr>
        <p:spPr>
          <a:xfrm>
            <a:off x="100080" y="12297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79"/>
              </a:spcBef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79"/>
              </a:spcBef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79"/>
              </a:spcBef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361" name="TextShape 3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FBF04B74-7667-4A82-9895-8244C6C48D96}" type="slidenum">
              <a:rPr b="0" lang="en-US" sz="1400" spc="-1" strike="noStrike">
                <a:solidFill>
                  <a:srgbClr val="ffffff"/>
                </a:solidFill>
                <a:latin typeface="Franklin Gothic Book"/>
              </a:rPr>
              <a:t>3</a:t>
            </a:fld>
            <a:endParaRPr b="0" lang="en-IN" sz="1400" spc="-1" strike="noStrike">
              <a:latin typeface="Times New Roman"/>
            </a:endParaRPr>
          </a:p>
        </p:txBody>
      </p:sp>
      <p:graphicFrame>
        <p:nvGraphicFramePr>
          <p:cNvPr id="362" name="Table 4"/>
          <p:cNvGraphicFramePr/>
          <p:nvPr/>
        </p:nvGraphicFramePr>
        <p:xfrm>
          <a:off x="6912000" y="1690920"/>
          <a:ext cx="5613840" cy="2629080"/>
        </p:xfrm>
        <a:graphic>
          <a:graphicData uri="http://schemas.openxmlformats.org/drawingml/2006/table">
            <a:tbl>
              <a:tblPr/>
              <a:tblGrid>
                <a:gridCol w="1748160"/>
                <a:gridCol w="3865680"/>
              </a:tblGrid>
              <a:tr h="682920">
                <a:tc>
                  <a:txBody>
                    <a:bodyPr>
                      <a:noAutofit/>
                    </a:bodyPr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cc"/>
                        </a:buClr>
                        <a:buFont typeface="Wingdings" charset="2"/>
                        <a:buChar char=""/>
                      </a:pPr>
                      <a:r>
                        <a:rPr b="0" lang="en-US" sz="2000" spc="-1" strike="noStrike">
                          <a:solidFill>
                            <a:srgbClr val="0000cc"/>
                          </a:solidFill>
                          <a:latin typeface="Calibri"/>
                        </a:rPr>
                        <a:t>States: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Discrete:  dirt and robot location 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82920">
                <a:tc>
                  <a:txBody>
                    <a:bodyPr>
                      <a:noAutofit/>
                    </a:bodyPr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cc"/>
                        </a:buClr>
                        <a:buFont typeface="Wingdings" charset="2"/>
                        <a:buChar char=""/>
                      </a:pPr>
                      <a:r>
                        <a:rPr b="0" lang="en-US" sz="2000" spc="-1" strike="noStrike">
                          <a:solidFill>
                            <a:srgbClr val="0000cc"/>
                          </a:solidFill>
                          <a:latin typeface="Calibri"/>
                        </a:rPr>
                        <a:t>Initial state: 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Any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87360">
                <a:tc>
                  <a:txBody>
                    <a:bodyPr>
                      <a:noAutofit/>
                    </a:bodyPr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cc"/>
                        </a:buClr>
                        <a:buFont typeface="Wingdings" charset="2"/>
                        <a:buChar char=""/>
                      </a:pPr>
                      <a:r>
                        <a:rPr b="0" lang="en-US" sz="2000" spc="-1" strike="noStrike">
                          <a:solidFill>
                            <a:srgbClr val="0000cc"/>
                          </a:solidFill>
                          <a:latin typeface="Calibri"/>
                        </a:rPr>
                        <a:t>Actions: 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i="1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Left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, </a:t>
                      </a:r>
                      <a:r>
                        <a:rPr b="0" i="1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right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, </a:t>
                      </a:r>
                      <a:r>
                        <a:rPr b="0" i="1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suck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82920">
                <a:tc>
                  <a:txBody>
                    <a:bodyPr>
                      <a:noAutofit/>
                    </a:bodyPr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cc"/>
                        </a:buClr>
                        <a:buFont typeface="Wingdings" charset="2"/>
                        <a:buChar char=""/>
                      </a:pPr>
                      <a:r>
                        <a:rPr b="0" lang="en-US" sz="2000" spc="-1" strike="noStrike">
                          <a:solidFill>
                            <a:srgbClr val="0000cc"/>
                          </a:solidFill>
                          <a:latin typeface="Calibri"/>
                        </a:rPr>
                        <a:t>Goal test: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 dirt at all locations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82920">
                <a:tc>
                  <a:txBody>
                    <a:bodyPr>
                      <a:noAutofit/>
                    </a:bodyPr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cc"/>
                        </a:buClr>
                        <a:buFont typeface="Wingdings" charset="2"/>
                        <a:buChar char=""/>
                      </a:pPr>
                      <a:r>
                        <a:rPr b="0" lang="en-US" sz="2000" spc="-1" strike="noStrike">
                          <a:solidFill>
                            <a:srgbClr val="0000cc"/>
                          </a:solidFill>
                          <a:latin typeface="Calibri"/>
                        </a:rPr>
                        <a:t>Path cost: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 per action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82920">
                <a:tc>
                  <a:txBody>
                    <a:bodyPr>
                      <a:noAutofit/>
                    </a:bodyPr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cc"/>
                        </a:buClr>
                        <a:buFont typeface="Wingdings" charset="2"/>
                        <a:buChar char=""/>
                      </a:pPr>
                      <a:r>
                        <a:rPr b="0" lang="en-US" sz="2000" spc="-1" strike="noStrike">
                          <a:solidFill>
                            <a:srgbClr val="0000cc"/>
                          </a:solidFill>
                          <a:latin typeface="Calibri"/>
                        </a:rPr>
                        <a:t>Solution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Optimal sequence of operations(actions)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63" name="Picture 2" descr=""/>
          <p:cNvPicPr/>
          <p:nvPr/>
        </p:nvPicPr>
        <p:blipFill>
          <a:blip r:embed="rId1"/>
          <a:srcRect l="5624" t="16294" r="8748" b="10670"/>
          <a:stretch/>
        </p:blipFill>
        <p:spPr>
          <a:xfrm>
            <a:off x="473400" y="1274400"/>
            <a:ext cx="6078600" cy="3261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Example-2: Traveling in Romania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TextShape 2"/>
          <p:cNvSpPr txBox="1"/>
          <p:nvPr/>
        </p:nvSpPr>
        <p:spPr>
          <a:xfrm>
            <a:off x="8001000" y="1338480"/>
            <a:ext cx="3885840" cy="536652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State space: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Cities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Initial state: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Arad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Actions: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Go to adjacent city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Transition model: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Reach adjacent city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Goal test: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i="1" lang="en-US" sz="2000" spc="-1" strike="noStrike">
                <a:solidFill>
                  <a:srgbClr val="cc00cc"/>
                </a:solidFill>
                <a:latin typeface="Calibri"/>
              </a:rPr>
              <a:t>s =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Bucharest?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Action cost: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Road distance from </a:t>
            </a:r>
            <a:r>
              <a:rPr b="0" i="1" lang="en-US" sz="2000" spc="-1" strike="noStrike">
                <a:solidFill>
                  <a:srgbClr val="cc00cc"/>
                </a:solidFill>
                <a:latin typeface="Calibri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to </a:t>
            </a:r>
            <a:r>
              <a:rPr b="0" i="1" lang="en-US" sz="2000" spc="-1" strike="noStrike">
                <a:solidFill>
                  <a:srgbClr val="cc00cc"/>
                </a:solidFill>
                <a:latin typeface="Calibri"/>
              </a:rPr>
              <a:t>s</a:t>
            </a:r>
            <a:r>
              <a:rPr b="0" lang="en-US" sz="2000" spc="-1" strike="noStrike">
                <a:solidFill>
                  <a:srgbClr val="cc00cc"/>
                </a:solidFill>
                <a:latin typeface="Calibri"/>
              </a:rPr>
              <a:t>’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Solution?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</p:txBody>
      </p:sp>
      <p:pic>
        <p:nvPicPr>
          <p:cNvPr id="366" name="Picture 2" descr=""/>
          <p:cNvPicPr/>
          <p:nvPr/>
        </p:nvPicPr>
        <p:blipFill>
          <a:blip r:embed="rId1"/>
          <a:stretch/>
        </p:blipFill>
        <p:spPr>
          <a:xfrm>
            <a:off x="228600" y="1338480"/>
            <a:ext cx="7318440" cy="4376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1" dur="indefinite" restart="never" nodeType="tmRoot">
          <p:childTnLst>
            <p:seq>
              <p:cTn id="172" dur="indefinite" nodeType="mainSeq">
                <p:childTnLst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Example-3: 8-Puzzle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68" name="Group 2"/>
          <p:cNvGrpSpPr/>
          <p:nvPr/>
        </p:nvGrpSpPr>
        <p:grpSpPr>
          <a:xfrm>
            <a:off x="2594880" y="1523880"/>
            <a:ext cx="6781320" cy="3809880"/>
            <a:chOff x="2594880" y="1523880"/>
            <a:chExt cx="6781320" cy="3809880"/>
          </a:xfrm>
        </p:grpSpPr>
        <p:grpSp>
          <p:nvGrpSpPr>
            <p:cNvPr id="369" name="Group 3"/>
            <p:cNvGrpSpPr/>
            <p:nvPr/>
          </p:nvGrpSpPr>
          <p:grpSpPr>
            <a:xfrm>
              <a:off x="2594880" y="3701160"/>
              <a:ext cx="1712880" cy="1632600"/>
              <a:chOff x="2594880" y="3701160"/>
              <a:chExt cx="1712880" cy="1632600"/>
            </a:xfrm>
          </p:grpSpPr>
          <p:sp>
            <p:nvSpPr>
              <p:cNvPr id="370" name="CustomShape 4"/>
              <p:cNvSpPr/>
              <p:nvPr/>
            </p:nvSpPr>
            <p:spPr>
              <a:xfrm>
                <a:off x="2594880" y="3701160"/>
                <a:ext cx="1712880" cy="1632600"/>
              </a:xfrm>
              <a:prstGeom prst="rect">
                <a:avLst/>
              </a:prstGeom>
              <a:noFill/>
              <a:ln w="1908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1" name="CustomShape 5"/>
              <p:cNvSpPr/>
              <p:nvPr/>
            </p:nvSpPr>
            <p:spPr>
              <a:xfrm>
                <a:off x="2594880" y="370116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2" name="CustomShape 6"/>
              <p:cNvSpPr/>
              <p:nvPr/>
            </p:nvSpPr>
            <p:spPr>
              <a:xfrm>
                <a:off x="2594880" y="424548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3" name="CustomShape 7"/>
              <p:cNvSpPr/>
              <p:nvPr/>
            </p:nvSpPr>
            <p:spPr>
              <a:xfrm>
                <a:off x="2594880" y="478980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4" name="CustomShape 8"/>
              <p:cNvSpPr/>
              <p:nvPr/>
            </p:nvSpPr>
            <p:spPr>
              <a:xfrm>
                <a:off x="3165840" y="370116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5" name="CustomShape 9"/>
              <p:cNvSpPr/>
              <p:nvPr/>
            </p:nvSpPr>
            <p:spPr>
              <a:xfrm>
                <a:off x="3165840" y="424548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6" name="CustomShape 10"/>
              <p:cNvSpPr/>
              <p:nvPr/>
            </p:nvSpPr>
            <p:spPr>
              <a:xfrm>
                <a:off x="3736800" y="424548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7" name="CustomShape 11"/>
              <p:cNvSpPr/>
              <p:nvPr/>
            </p:nvSpPr>
            <p:spPr>
              <a:xfrm>
                <a:off x="3165840" y="478980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8" name="CustomShape 12"/>
              <p:cNvSpPr/>
              <p:nvPr/>
            </p:nvSpPr>
            <p:spPr>
              <a:xfrm>
                <a:off x="3736800" y="478980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9" name="CustomShape 13"/>
              <p:cNvSpPr/>
              <p:nvPr/>
            </p:nvSpPr>
            <p:spPr>
              <a:xfrm>
                <a:off x="3297600" y="485784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1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380" name="CustomShape 14"/>
              <p:cNvSpPr/>
              <p:nvPr/>
            </p:nvSpPr>
            <p:spPr>
              <a:xfrm>
                <a:off x="3297600" y="376920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2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381" name="CustomShape 15"/>
              <p:cNvSpPr/>
              <p:nvPr/>
            </p:nvSpPr>
            <p:spPr>
              <a:xfrm>
                <a:off x="2726280" y="431352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3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382" name="CustomShape 16"/>
              <p:cNvSpPr/>
              <p:nvPr/>
            </p:nvSpPr>
            <p:spPr>
              <a:xfrm>
                <a:off x="3297600" y="431352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4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383" name="CustomShape 17"/>
              <p:cNvSpPr/>
              <p:nvPr/>
            </p:nvSpPr>
            <p:spPr>
              <a:xfrm>
                <a:off x="2726280" y="485784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5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384" name="CustomShape 18"/>
              <p:cNvSpPr/>
              <p:nvPr/>
            </p:nvSpPr>
            <p:spPr>
              <a:xfrm>
                <a:off x="3868560" y="485784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6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385" name="CustomShape 19"/>
              <p:cNvSpPr/>
              <p:nvPr/>
            </p:nvSpPr>
            <p:spPr>
              <a:xfrm>
                <a:off x="3868560" y="431352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7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386" name="CustomShape 20"/>
              <p:cNvSpPr/>
              <p:nvPr/>
            </p:nvSpPr>
            <p:spPr>
              <a:xfrm>
                <a:off x="2726280" y="376920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8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  <p:grpSp>
          <p:nvGrpSpPr>
            <p:cNvPr id="387" name="Group 21"/>
            <p:cNvGrpSpPr/>
            <p:nvPr/>
          </p:nvGrpSpPr>
          <p:grpSpPr>
            <a:xfrm>
              <a:off x="5164560" y="3701160"/>
              <a:ext cx="1712880" cy="1632600"/>
              <a:chOff x="5164560" y="3701160"/>
              <a:chExt cx="1712880" cy="1632600"/>
            </a:xfrm>
          </p:grpSpPr>
          <p:sp>
            <p:nvSpPr>
              <p:cNvPr id="388" name="CustomShape 22"/>
              <p:cNvSpPr/>
              <p:nvPr/>
            </p:nvSpPr>
            <p:spPr>
              <a:xfrm>
                <a:off x="5164560" y="3701160"/>
                <a:ext cx="1712880" cy="1632600"/>
              </a:xfrm>
              <a:prstGeom prst="rect">
                <a:avLst/>
              </a:prstGeom>
              <a:noFill/>
              <a:ln w="1908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9" name="CustomShape 23"/>
              <p:cNvSpPr/>
              <p:nvPr/>
            </p:nvSpPr>
            <p:spPr>
              <a:xfrm>
                <a:off x="5164560" y="370116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0" name="CustomShape 24"/>
              <p:cNvSpPr/>
              <p:nvPr/>
            </p:nvSpPr>
            <p:spPr>
              <a:xfrm>
                <a:off x="5164560" y="424548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1" name="CustomShape 25"/>
              <p:cNvSpPr/>
              <p:nvPr/>
            </p:nvSpPr>
            <p:spPr>
              <a:xfrm>
                <a:off x="5164560" y="478980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2" name="CustomShape 26"/>
              <p:cNvSpPr/>
              <p:nvPr/>
            </p:nvSpPr>
            <p:spPr>
              <a:xfrm>
                <a:off x="5735880" y="370116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3" name="CustomShape 27"/>
              <p:cNvSpPr/>
              <p:nvPr/>
            </p:nvSpPr>
            <p:spPr>
              <a:xfrm>
                <a:off x="5735880" y="424548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4" name="CustomShape 28"/>
              <p:cNvSpPr/>
              <p:nvPr/>
            </p:nvSpPr>
            <p:spPr>
              <a:xfrm>
                <a:off x="6306840" y="370116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5" name="CustomShape 29"/>
              <p:cNvSpPr/>
              <p:nvPr/>
            </p:nvSpPr>
            <p:spPr>
              <a:xfrm>
                <a:off x="5735880" y="478980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6" name="CustomShape 30"/>
              <p:cNvSpPr/>
              <p:nvPr/>
            </p:nvSpPr>
            <p:spPr>
              <a:xfrm>
                <a:off x="6306840" y="424548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7" name="CustomShape 31"/>
              <p:cNvSpPr/>
              <p:nvPr/>
            </p:nvSpPr>
            <p:spPr>
              <a:xfrm>
                <a:off x="5867280" y="485784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1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398" name="CustomShape 32"/>
              <p:cNvSpPr/>
              <p:nvPr/>
            </p:nvSpPr>
            <p:spPr>
              <a:xfrm>
                <a:off x="5867280" y="376920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2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399" name="CustomShape 33"/>
              <p:cNvSpPr/>
              <p:nvPr/>
            </p:nvSpPr>
            <p:spPr>
              <a:xfrm>
                <a:off x="5296320" y="431352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3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00" name="CustomShape 34"/>
              <p:cNvSpPr/>
              <p:nvPr/>
            </p:nvSpPr>
            <p:spPr>
              <a:xfrm>
                <a:off x="5867280" y="431352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4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01" name="CustomShape 35"/>
              <p:cNvSpPr/>
              <p:nvPr/>
            </p:nvSpPr>
            <p:spPr>
              <a:xfrm>
                <a:off x="5296320" y="485784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5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02" name="CustomShape 36"/>
              <p:cNvSpPr/>
              <p:nvPr/>
            </p:nvSpPr>
            <p:spPr>
              <a:xfrm>
                <a:off x="6438600" y="431352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6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03" name="CustomShape 37"/>
              <p:cNvSpPr/>
              <p:nvPr/>
            </p:nvSpPr>
            <p:spPr>
              <a:xfrm>
                <a:off x="6438600" y="376920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7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04" name="CustomShape 38"/>
              <p:cNvSpPr/>
              <p:nvPr/>
            </p:nvSpPr>
            <p:spPr>
              <a:xfrm>
                <a:off x="5296320" y="376920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8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  <p:grpSp>
          <p:nvGrpSpPr>
            <p:cNvPr id="405" name="Group 39"/>
            <p:cNvGrpSpPr/>
            <p:nvPr/>
          </p:nvGrpSpPr>
          <p:grpSpPr>
            <a:xfrm>
              <a:off x="5188680" y="1523880"/>
              <a:ext cx="1712880" cy="1632600"/>
              <a:chOff x="5188680" y="1523880"/>
              <a:chExt cx="1712880" cy="1632600"/>
            </a:xfrm>
          </p:grpSpPr>
          <p:sp>
            <p:nvSpPr>
              <p:cNvPr id="406" name="CustomShape 40"/>
              <p:cNvSpPr/>
              <p:nvPr/>
            </p:nvSpPr>
            <p:spPr>
              <a:xfrm>
                <a:off x="5188680" y="1523880"/>
                <a:ext cx="1712880" cy="1632600"/>
              </a:xfrm>
              <a:prstGeom prst="rect">
                <a:avLst/>
              </a:prstGeom>
              <a:noFill/>
              <a:ln w="1908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7" name="CustomShape 41"/>
              <p:cNvSpPr/>
              <p:nvPr/>
            </p:nvSpPr>
            <p:spPr>
              <a:xfrm>
                <a:off x="5188680" y="152388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8" name="CustomShape 42"/>
              <p:cNvSpPr/>
              <p:nvPr/>
            </p:nvSpPr>
            <p:spPr>
              <a:xfrm>
                <a:off x="5188680" y="206820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9" name="CustomShape 43"/>
              <p:cNvSpPr/>
              <p:nvPr/>
            </p:nvSpPr>
            <p:spPr>
              <a:xfrm>
                <a:off x="5188680" y="261252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0" name="CustomShape 44"/>
              <p:cNvSpPr/>
              <p:nvPr/>
            </p:nvSpPr>
            <p:spPr>
              <a:xfrm>
                <a:off x="5759640" y="152388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1" name="CustomShape 45"/>
              <p:cNvSpPr/>
              <p:nvPr/>
            </p:nvSpPr>
            <p:spPr>
              <a:xfrm>
                <a:off x="5759640" y="206820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2" name="CustomShape 46"/>
              <p:cNvSpPr/>
              <p:nvPr/>
            </p:nvSpPr>
            <p:spPr>
              <a:xfrm>
                <a:off x="6330600" y="152388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3" name="CustomShape 47"/>
              <p:cNvSpPr/>
              <p:nvPr/>
            </p:nvSpPr>
            <p:spPr>
              <a:xfrm>
                <a:off x="5759640" y="261252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4" name="CustomShape 48"/>
              <p:cNvSpPr/>
              <p:nvPr/>
            </p:nvSpPr>
            <p:spPr>
              <a:xfrm>
                <a:off x="6330600" y="261252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5" name="CustomShape 49"/>
              <p:cNvSpPr/>
              <p:nvPr/>
            </p:nvSpPr>
            <p:spPr>
              <a:xfrm>
                <a:off x="5891400" y="268056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1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16" name="CustomShape 50"/>
              <p:cNvSpPr/>
              <p:nvPr/>
            </p:nvSpPr>
            <p:spPr>
              <a:xfrm>
                <a:off x="5891400" y="159192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2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17" name="CustomShape 51"/>
              <p:cNvSpPr/>
              <p:nvPr/>
            </p:nvSpPr>
            <p:spPr>
              <a:xfrm>
                <a:off x="5320080" y="213624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3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18" name="CustomShape 52"/>
              <p:cNvSpPr/>
              <p:nvPr/>
            </p:nvSpPr>
            <p:spPr>
              <a:xfrm>
                <a:off x="5891400" y="213624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4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19" name="CustomShape 53"/>
              <p:cNvSpPr/>
              <p:nvPr/>
            </p:nvSpPr>
            <p:spPr>
              <a:xfrm>
                <a:off x="5320080" y="268056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5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20" name="CustomShape 54"/>
              <p:cNvSpPr/>
              <p:nvPr/>
            </p:nvSpPr>
            <p:spPr>
              <a:xfrm>
                <a:off x="6462360" y="268056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6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21" name="CustomShape 55"/>
              <p:cNvSpPr/>
              <p:nvPr/>
            </p:nvSpPr>
            <p:spPr>
              <a:xfrm>
                <a:off x="6462360" y="159192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7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22" name="CustomShape 56"/>
              <p:cNvSpPr/>
              <p:nvPr/>
            </p:nvSpPr>
            <p:spPr>
              <a:xfrm>
                <a:off x="5320080" y="159192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8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  <p:grpSp>
          <p:nvGrpSpPr>
            <p:cNvPr id="423" name="Group 57"/>
            <p:cNvGrpSpPr/>
            <p:nvPr/>
          </p:nvGrpSpPr>
          <p:grpSpPr>
            <a:xfrm>
              <a:off x="7663320" y="3701160"/>
              <a:ext cx="1712880" cy="1632600"/>
              <a:chOff x="7663320" y="3701160"/>
              <a:chExt cx="1712880" cy="1632600"/>
            </a:xfrm>
          </p:grpSpPr>
          <p:sp>
            <p:nvSpPr>
              <p:cNvPr id="424" name="CustomShape 58"/>
              <p:cNvSpPr/>
              <p:nvPr/>
            </p:nvSpPr>
            <p:spPr>
              <a:xfrm>
                <a:off x="7663320" y="3701160"/>
                <a:ext cx="1712880" cy="1632600"/>
              </a:xfrm>
              <a:prstGeom prst="rect">
                <a:avLst/>
              </a:prstGeom>
              <a:noFill/>
              <a:ln w="1908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5" name="CustomShape 59"/>
              <p:cNvSpPr/>
              <p:nvPr/>
            </p:nvSpPr>
            <p:spPr>
              <a:xfrm>
                <a:off x="7663320" y="370116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6" name="CustomShape 60"/>
              <p:cNvSpPr/>
              <p:nvPr/>
            </p:nvSpPr>
            <p:spPr>
              <a:xfrm>
                <a:off x="7663320" y="424548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7" name="CustomShape 61"/>
              <p:cNvSpPr/>
              <p:nvPr/>
            </p:nvSpPr>
            <p:spPr>
              <a:xfrm>
                <a:off x="7663320" y="478980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8" name="CustomShape 62"/>
              <p:cNvSpPr/>
              <p:nvPr/>
            </p:nvSpPr>
            <p:spPr>
              <a:xfrm>
                <a:off x="8234280" y="370116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9" name="CustomShape 63"/>
              <p:cNvSpPr/>
              <p:nvPr/>
            </p:nvSpPr>
            <p:spPr>
              <a:xfrm>
                <a:off x="8805600" y="424548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0" name="CustomShape 64"/>
              <p:cNvSpPr/>
              <p:nvPr/>
            </p:nvSpPr>
            <p:spPr>
              <a:xfrm>
                <a:off x="8805600" y="370116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1" name="CustomShape 65"/>
              <p:cNvSpPr/>
              <p:nvPr/>
            </p:nvSpPr>
            <p:spPr>
              <a:xfrm>
                <a:off x="8234280" y="478980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2" name="CustomShape 66"/>
              <p:cNvSpPr/>
              <p:nvPr/>
            </p:nvSpPr>
            <p:spPr>
              <a:xfrm>
                <a:off x="8805600" y="478980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3" name="CustomShape 67"/>
              <p:cNvSpPr/>
              <p:nvPr/>
            </p:nvSpPr>
            <p:spPr>
              <a:xfrm>
                <a:off x="8366040" y="485784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1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34" name="CustomShape 68"/>
              <p:cNvSpPr/>
              <p:nvPr/>
            </p:nvSpPr>
            <p:spPr>
              <a:xfrm>
                <a:off x="8366040" y="376920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2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35" name="CustomShape 69"/>
              <p:cNvSpPr/>
              <p:nvPr/>
            </p:nvSpPr>
            <p:spPr>
              <a:xfrm>
                <a:off x="7794720" y="431352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3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36" name="CustomShape 70"/>
              <p:cNvSpPr/>
              <p:nvPr/>
            </p:nvSpPr>
            <p:spPr>
              <a:xfrm>
                <a:off x="8937000" y="431352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4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37" name="CustomShape 71"/>
              <p:cNvSpPr/>
              <p:nvPr/>
            </p:nvSpPr>
            <p:spPr>
              <a:xfrm>
                <a:off x="7794720" y="485784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5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38" name="CustomShape 72"/>
              <p:cNvSpPr/>
              <p:nvPr/>
            </p:nvSpPr>
            <p:spPr>
              <a:xfrm>
                <a:off x="8937000" y="485784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6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39" name="CustomShape 73"/>
              <p:cNvSpPr/>
              <p:nvPr/>
            </p:nvSpPr>
            <p:spPr>
              <a:xfrm>
                <a:off x="8937000" y="376920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7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40" name="CustomShape 74"/>
              <p:cNvSpPr/>
              <p:nvPr/>
            </p:nvSpPr>
            <p:spPr>
              <a:xfrm>
                <a:off x="7794720" y="376920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8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  <p:sp>
          <p:nvSpPr>
            <p:cNvPr id="441" name="Line 75"/>
            <p:cNvSpPr/>
            <p:nvPr/>
          </p:nvSpPr>
          <p:spPr>
            <a:xfrm flipH="1">
              <a:off x="3451320" y="3156840"/>
              <a:ext cx="2641320" cy="543960"/>
            </a:xfrm>
            <a:prstGeom prst="line">
              <a:avLst/>
            </a:prstGeom>
            <a:ln w="28440">
              <a:solidFill>
                <a:srgbClr val="990033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" name="Line 76"/>
            <p:cNvSpPr/>
            <p:nvPr/>
          </p:nvSpPr>
          <p:spPr>
            <a:xfrm>
              <a:off x="6021360" y="3156840"/>
              <a:ext cx="0" cy="543960"/>
            </a:xfrm>
            <a:prstGeom prst="line">
              <a:avLst/>
            </a:prstGeom>
            <a:ln w="28440">
              <a:solidFill>
                <a:srgbClr val="990033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3" name="Line 77"/>
            <p:cNvSpPr/>
            <p:nvPr/>
          </p:nvSpPr>
          <p:spPr>
            <a:xfrm>
              <a:off x="6021360" y="3156840"/>
              <a:ext cx="2498400" cy="543960"/>
            </a:xfrm>
            <a:prstGeom prst="line">
              <a:avLst/>
            </a:prstGeom>
            <a:ln w="28440">
              <a:solidFill>
                <a:srgbClr val="990033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44" name="CustomShape 78"/>
          <p:cNvSpPr/>
          <p:nvPr/>
        </p:nvSpPr>
        <p:spPr>
          <a:xfrm>
            <a:off x="3212640" y="5562720"/>
            <a:ext cx="554580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33cc"/>
                </a:solidFill>
                <a:latin typeface="Calibri"/>
              </a:rPr>
              <a:t>Search is about the </a:t>
            </a:r>
            <a:br/>
            <a:r>
              <a:rPr b="0" lang="en-US" sz="3200" spc="-1" strike="noStrike">
                <a:solidFill>
                  <a:srgbClr val="0033cc"/>
                </a:solidFill>
                <a:latin typeface="Calibri"/>
              </a:rPr>
              <a:t>exploration of alternatives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7" dur="indefinite" restart="never" nodeType="tmRoot">
          <p:childTnLst>
            <p:seq>
              <p:cTn id="198" dur="indefinite" nodeType="mainSeq">
                <p:childTnLst>
                  <p:par>
                    <p:cTn id="199" nodeType="clickEffect" fill="hold">
                      <p:stCondLst>
                        <p:cond delay="indefinite"/>
                      </p:stCondLst>
                      <p:childTnLst>
                        <p:par>
                          <p:cTn id="20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Example-3: 8-Puzzle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46" name="Group 2"/>
          <p:cNvGrpSpPr/>
          <p:nvPr/>
        </p:nvGrpSpPr>
        <p:grpSpPr>
          <a:xfrm>
            <a:off x="2634120" y="1676520"/>
            <a:ext cx="5519160" cy="2197800"/>
            <a:chOff x="2634120" y="1676520"/>
            <a:chExt cx="5519160" cy="2197800"/>
          </a:xfrm>
        </p:grpSpPr>
        <p:grpSp>
          <p:nvGrpSpPr>
            <p:cNvPr id="447" name="Group 3"/>
            <p:cNvGrpSpPr/>
            <p:nvPr/>
          </p:nvGrpSpPr>
          <p:grpSpPr>
            <a:xfrm>
              <a:off x="2949840" y="1676520"/>
              <a:ext cx="1600920" cy="1563120"/>
              <a:chOff x="2949840" y="1676520"/>
              <a:chExt cx="1600920" cy="1563120"/>
            </a:xfrm>
          </p:grpSpPr>
          <p:sp>
            <p:nvSpPr>
              <p:cNvPr id="448" name="CustomShape 4"/>
              <p:cNvSpPr/>
              <p:nvPr/>
            </p:nvSpPr>
            <p:spPr>
              <a:xfrm>
                <a:off x="2949840" y="1676520"/>
                <a:ext cx="1600920" cy="1548360"/>
              </a:xfrm>
              <a:prstGeom prst="rect">
                <a:avLst/>
              </a:prstGeom>
              <a:noFill/>
              <a:ln w="1908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9" name="CustomShape 5"/>
              <p:cNvSpPr/>
              <p:nvPr/>
            </p:nvSpPr>
            <p:spPr>
              <a:xfrm>
                <a:off x="2949840" y="1676520"/>
                <a:ext cx="533520" cy="515880"/>
              </a:xfrm>
              <a:prstGeom prst="rect">
                <a:avLst/>
              </a:prstGeom>
              <a:solidFill>
                <a:srgbClr val="ffff99"/>
              </a:solidFill>
              <a:ln w="1908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0" name="CustomShape 6"/>
              <p:cNvSpPr/>
              <p:nvPr/>
            </p:nvSpPr>
            <p:spPr>
              <a:xfrm>
                <a:off x="2949840" y="2192760"/>
                <a:ext cx="533520" cy="515880"/>
              </a:xfrm>
              <a:prstGeom prst="rect">
                <a:avLst/>
              </a:prstGeom>
              <a:solidFill>
                <a:srgbClr val="ffff99"/>
              </a:solidFill>
              <a:ln w="1908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1" name="CustomShape 7"/>
              <p:cNvSpPr/>
              <p:nvPr/>
            </p:nvSpPr>
            <p:spPr>
              <a:xfrm>
                <a:off x="2949840" y="2709000"/>
                <a:ext cx="533520" cy="515880"/>
              </a:xfrm>
              <a:prstGeom prst="rect">
                <a:avLst/>
              </a:prstGeom>
              <a:solidFill>
                <a:srgbClr val="ffff99"/>
              </a:solidFill>
              <a:ln w="1908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2" name="CustomShape 8"/>
              <p:cNvSpPr/>
              <p:nvPr/>
            </p:nvSpPr>
            <p:spPr>
              <a:xfrm>
                <a:off x="3483360" y="1676520"/>
                <a:ext cx="533520" cy="515880"/>
              </a:xfrm>
              <a:prstGeom prst="rect">
                <a:avLst/>
              </a:prstGeom>
              <a:solidFill>
                <a:srgbClr val="ffff99"/>
              </a:solidFill>
              <a:ln w="1908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3" name="CustomShape 9"/>
              <p:cNvSpPr/>
              <p:nvPr/>
            </p:nvSpPr>
            <p:spPr>
              <a:xfrm>
                <a:off x="3483360" y="2192760"/>
                <a:ext cx="533520" cy="515880"/>
              </a:xfrm>
              <a:prstGeom prst="rect">
                <a:avLst/>
              </a:prstGeom>
              <a:solidFill>
                <a:srgbClr val="ffff99"/>
              </a:solidFill>
              <a:ln w="1908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4" name="CustomShape 10"/>
              <p:cNvSpPr/>
              <p:nvPr/>
            </p:nvSpPr>
            <p:spPr>
              <a:xfrm>
                <a:off x="4017240" y="2192760"/>
                <a:ext cx="533520" cy="515880"/>
              </a:xfrm>
              <a:prstGeom prst="rect">
                <a:avLst/>
              </a:prstGeom>
              <a:solidFill>
                <a:srgbClr val="ffff99"/>
              </a:solidFill>
              <a:ln w="1908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5" name="CustomShape 11"/>
              <p:cNvSpPr/>
              <p:nvPr/>
            </p:nvSpPr>
            <p:spPr>
              <a:xfrm>
                <a:off x="3483360" y="2709000"/>
                <a:ext cx="533520" cy="515880"/>
              </a:xfrm>
              <a:prstGeom prst="rect">
                <a:avLst/>
              </a:prstGeom>
              <a:solidFill>
                <a:srgbClr val="ffff99"/>
              </a:solidFill>
              <a:ln w="1908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6" name="CustomShape 12"/>
              <p:cNvSpPr/>
              <p:nvPr/>
            </p:nvSpPr>
            <p:spPr>
              <a:xfrm>
                <a:off x="4017240" y="2709000"/>
                <a:ext cx="533520" cy="515880"/>
              </a:xfrm>
              <a:prstGeom prst="rect">
                <a:avLst/>
              </a:prstGeom>
              <a:solidFill>
                <a:srgbClr val="ffff99"/>
              </a:solidFill>
              <a:ln w="1908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7" name="CustomShape 13"/>
              <p:cNvSpPr/>
              <p:nvPr/>
            </p:nvSpPr>
            <p:spPr>
              <a:xfrm>
                <a:off x="3600360" y="2784240"/>
                <a:ext cx="313920" cy="455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1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58" name="CustomShape 14"/>
              <p:cNvSpPr/>
              <p:nvPr/>
            </p:nvSpPr>
            <p:spPr>
              <a:xfrm>
                <a:off x="3620880" y="1751760"/>
                <a:ext cx="315360" cy="455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2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59" name="CustomShape 15"/>
              <p:cNvSpPr/>
              <p:nvPr/>
            </p:nvSpPr>
            <p:spPr>
              <a:xfrm>
                <a:off x="3087360" y="2268000"/>
                <a:ext cx="315360" cy="455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3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60" name="CustomShape 16"/>
              <p:cNvSpPr/>
              <p:nvPr/>
            </p:nvSpPr>
            <p:spPr>
              <a:xfrm>
                <a:off x="3620880" y="2268000"/>
                <a:ext cx="315360" cy="455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4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61" name="CustomShape 17"/>
              <p:cNvSpPr/>
              <p:nvPr/>
            </p:nvSpPr>
            <p:spPr>
              <a:xfrm>
                <a:off x="3087360" y="2784240"/>
                <a:ext cx="315360" cy="455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5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62" name="CustomShape 18"/>
              <p:cNvSpPr/>
              <p:nvPr/>
            </p:nvSpPr>
            <p:spPr>
              <a:xfrm>
                <a:off x="4154760" y="2784240"/>
                <a:ext cx="315360" cy="455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6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63" name="CustomShape 19"/>
              <p:cNvSpPr/>
              <p:nvPr/>
            </p:nvSpPr>
            <p:spPr>
              <a:xfrm>
                <a:off x="4154760" y="2268000"/>
                <a:ext cx="315360" cy="455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7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64" name="CustomShape 20"/>
              <p:cNvSpPr/>
              <p:nvPr/>
            </p:nvSpPr>
            <p:spPr>
              <a:xfrm>
                <a:off x="3087360" y="1751760"/>
                <a:ext cx="315360" cy="455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8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  <p:grpSp>
          <p:nvGrpSpPr>
            <p:cNvPr id="465" name="Group 21"/>
            <p:cNvGrpSpPr/>
            <p:nvPr/>
          </p:nvGrpSpPr>
          <p:grpSpPr>
            <a:xfrm>
              <a:off x="6552360" y="1676520"/>
              <a:ext cx="1600920" cy="1563120"/>
              <a:chOff x="6552360" y="1676520"/>
              <a:chExt cx="1600920" cy="1563120"/>
            </a:xfrm>
          </p:grpSpPr>
          <p:sp>
            <p:nvSpPr>
              <p:cNvPr id="466" name="CustomShape 22"/>
              <p:cNvSpPr/>
              <p:nvPr/>
            </p:nvSpPr>
            <p:spPr>
              <a:xfrm>
                <a:off x="6552360" y="1676520"/>
                <a:ext cx="1600920" cy="1548360"/>
              </a:xfrm>
              <a:prstGeom prst="rect">
                <a:avLst/>
              </a:prstGeom>
              <a:noFill/>
              <a:ln w="1908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7" name="CustomShape 23"/>
              <p:cNvSpPr/>
              <p:nvPr/>
            </p:nvSpPr>
            <p:spPr>
              <a:xfrm>
                <a:off x="6552360" y="1676520"/>
                <a:ext cx="533520" cy="515880"/>
              </a:xfrm>
              <a:prstGeom prst="rect">
                <a:avLst/>
              </a:prstGeom>
              <a:solidFill>
                <a:srgbClr val="ffff99"/>
              </a:solidFill>
              <a:ln w="1908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8" name="CustomShape 24"/>
              <p:cNvSpPr/>
              <p:nvPr/>
            </p:nvSpPr>
            <p:spPr>
              <a:xfrm>
                <a:off x="6552360" y="2192760"/>
                <a:ext cx="533520" cy="515880"/>
              </a:xfrm>
              <a:prstGeom prst="rect">
                <a:avLst/>
              </a:prstGeom>
              <a:solidFill>
                <a:srgbClr val="ffff99"/>
              </a:solidFill>
              <a:ln w="1908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9" name="CustomShape 25"/>
              <p:cNvSpPr/>
              <p:nvPr/>
            </p:nvSpPr>
            <p:spPr>
              <a:xfrm>
                <a:off x="6552360" y="2709000"/>
                <a:ext cx="533520" cy="515880"/>
              </a:xfrm>
              <a:prstGeom prst="rect">
                <a:avLst/>
              </a:prstGeom>
              <a:solidFill>
                <a:srgbClr val="ffff99"/>
              </a:solidFill>
              <a:ln w="1908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0" name="CustomShape 26"/>
              <p:cNvSpPr/>
              <p:nvPr/>
            </p:nvSpPr>
            <p:spPr>
              <a:xfrm>
                <a:off x="7085880" y="1676520"/>
                <a:ext cx="533520" cy="515880"/>
              </a:xfrm>
              <a:prstGeom prst="rect">
                <a:avLst/>
              </a:prstGeom>
              <a:solidFill>
                <a:srgbClr val="ffff99"/>
              </a:solidFill>
              <a:ln w="1908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1" name="CustomShape 27"/>
              <p:cNvSpPr/>
              <p:nvPr/>
            </p:nvSpPr>
            <p:spPr>
              <a:xfrm>
                <a:off x="7085880" y="2192760"/>
                <a:ext cx="533520" cy="515880"/>
              </a:xfrm>
              <a:prstGeom prst="rect">
                <a:avLst/>
              </a:prstGeom>
              <a:solidFill>
                <a:srgbClr val="ffff99"/>
              </a:solidFill>
              <a:ln w="1908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2" name="CustomShape 28"/>
              <p:cNvSpPr/>
              <p:nvPr/>
            </p:nvSpPr>
            <p:spPr>
              <a:xfrm>
                <a:off x="7619760" y="2192760"/>
                <a:ext cx="533520" cy="515880"/>
              </a:xfrm>
              <a:prstGeom prst="rect">
                <a:avLst/>
              </a:prstGeom>
              <a:solidFill>
                <a:srgbClr val="ffff99"/>
              </a:solidFill>
              <a:ln w="1908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3" name="CustomShape 29"/>
              <p:cNvSpPr/>
              <p:nvPr/>
            </p:nvSpPr>
            <p:spPr>
              <a:xfrm>
                <a:off x="7085880" y="2709000"/>
                <a:ext cx="533520" cy="515880"/>
              </a:xfrm>
              <a:prstGeom prst="rect">
                <a:avLst/>
              </a:prstGeom>
              <a:solidFill>
                <a:srgbClr val="ffff99"/>
              </a:solidFill>
              <a:ln w="1908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4" name="CustomShape 30"/>
              <p:cNvSpPr/>
              <p:nvPr/>
            </p:nvSpPr>
            <p:spPr>
              <a:xfrm>
                <a:off x="7619760" y="1676520"/>
                <a:ext cx="533520" cy="515880"/>
              </a:xfrm>
              <a:prstGeom prst="rect">
                <a:avLst/>
              </a:prstGeom>
              <a:solidFill>
                <a:srgbClr val="ffff99"/>
              </a:solidFill>
              <a:ln w="1908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5" name="CustomShape 31"/>
              <p:cNvSpPr/>
              <p:nvPr/>
            </p:nvSpPr>
            <p:spPr>
              <a:xfrm>
                <a:off x="6669000" y="1751760"/>
                <a:ext cx="313920" cy="455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1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76" name="CustomShape 32"/>
              <p:cNvSpPr/>
              <p:nvPr/>
            </p:nvSpPr>
            <p:spPr>
              <a:xfrm>
                <a:off x="7223400" y="1751760"/>
                <a:ext cx="315360" cy="455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2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77" name="CustomShape 33"/>
              <p:cNvSpPr/>
              <p:nvPr/>
            </p:nvSpPr>
            <p:spPr>
              <a:xfrm>
                <a:off x="7756920" y="1751760"/>
                <a:ext cx="315360" cy="455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3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78" name="CustomShape 34"/>
              <p:cNvSpPr/>
              <p:nvPr/>
            </p:nvSpPr>
            <p:spPr>
              <a:xfrm>
                <a:off x="6689520" y="2268000"/>
                <a:ext cx="315360" cy="455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4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79" name="CustomShape 35"/>
              <p:cNvSpPr/>
              <p:nvPr/>
            </p:nvSpPr>
            <p:spPr>
              <a:xfrm>
                <a:off x="7223400" y="2268000"/>
                <a:ext cx="315360" cy="455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5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80" name="CustomShape 36"/>
              <p:cNvSpPr/>
              <p:nvPr/>
            </p:nvSpPr>
            <p:spPr>
              <a:xfrm>
                <a:off x="7756920" y="2268000"/>
                <a:ext cx="315360" cy="455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6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81" name="CustomShape 37"/>
              <p:cNvSpPr/>
              <p:nvPr/>
            </p:nvSpPr>
            <p:spPr>
              <a:xfrm>
                <a:off x="6689520" y="2784240"/>
                <a:ext cx="315360" cy="455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7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82" name="CustomShape 38"/>
              <p:cNvSpPr/>
              <p:nvPr/>
            </p:nvSpPr>
            <p:spPr>
              <a:xfrm>
                <a:off x="7223400" y="2784240"/>
                <a:ext cx="315360" cy="455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8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  <p:sp>
          <p:nvSpPr>
            <p:cNvPr id="483" name="CustomShape 39"/>
            <p:cNvSpPr/>
            <p:nvPr/>
          </p:nvSpPr>
          <p:spPr>
            <a:xfrm>
              <a:off x="2634120" y="3418920"/>
              <a:ext cx="1894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Initial state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484" name="CustomShape 40"/>
            <p:cNvSpPr/>
            <p:nvPr/>
          </p:nvSpPr>
          <p:spPr>
            <a:xfrm>
              <a:off x="6378480" y="3418920"/>
              <a:ext cx="17431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Goal state</a:t>
              </a:r>
              <a:endParaRPr b="0" lang="en-IN" sz="2400" spc="-1" strike="noStrike">
                <a:latin typeface="Arial"/>
              </a:endParaRPr>
            </a:p>
          </p:txBody>
        </p:sp>
      </p:grpSp>
      <p:sp>
        <p:nvSpPr>
          <p:cNvPr id="485" name="CustomShape 41"/>
          <p:cNvSpPr/>
          <p:nvPr/>
        </p:nvSpPr>
        <p:spPr>
          <a:xfrm>
            <a:off x="9077400" y="1226520"/>
            <a:ext cx="294984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90000"/>
                </a:solidFill>
                <a:latin typeface="Calibri"/>
              </a:rPr>
              <a:t>State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: Any arrangement of 8 numbered tiles and an empty tile on a 3x3 board</a:t>
            </a:r>
            <a:endParaRPr b="0" lang="en-IN" sz="1800" spc="-1" strike="noStrike">
              <a:latin typeface="Arial"/>
            </a:endParaRPr>
          </a:p>
        </p:txBody>
      </p:sp>
      <p:graphicFrame>
        <p:nvGraphicFramePr>
          <p:cNvPr id="486" name="Table 42"/>
          <p:cNvGraphicFramePr/>
          <p:nvPr/>
        </p:nvGraphicFramePr>
        <p:xfrm>
          <a:off x="2514600" y="4105440"/>
          <a:ext cx="7543440" cy="2752200"/>
        </p:xfrm>
        <a:graphic>
          <a:graphicData uri="http://schemas.openxmlformats.org/drawingml/2006/table">
            <a:tbl>
              <a:tblPr/>
              <a:tblGrid>
                <a:gridCol w="2133360"/>
                <a:gridCol w="5410080"/>
              </a:tblGrid>
              <a:tr h="417600">
                <a:tc>
                  <a:txBody>
                    <a:bodyPr tIns="45360" bIns="45360">
                      <a:noAutofit/>
                    </a:bodyPr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cc"/>
                        </a:buClr>
                        <a:buFont typeface="Wingdings" charset="2"/>
                        <a:buChar char=""/>
                      </a:pPr>
                      <a:r>
                        <a:rPr b="0" lang="en-US" sz="2000" spc="-1" strike="noStrike">
                          <a:solidFill>
                            <a:srgbClr val="0000cc"/>
                          </a:solidFill>
                          <a:latin typeface="Calibri"/>
                        </a:rPr>
                        <a:t>States: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Locations of </a:t>
                      </a:r>
                      <a:r>
                        <a:rPr b="0" lang="en-US" sz="2000" spc="-1" strike="noStrike">
                          <a:solidFill>
                            <a:srgbClr val="c00000"/>
                          </a:solidFill>
                          <a:latin typeface="Calibri"/>
                        </a:rPr>
                        <a:t>tiles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  <a:tr h="700920">
                <a:tc>
                  <a:txBody>
                    <a:bodyPr tIns="45360" bIns="45360">
                      <a:noAutofit/>
                    </a:bodyPr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cc"/>
                        </a:buClr>
                        <a:buFont typeface="Wingdings" charset="2"/>
                        <a:buChar char=""/>
                      </a:pPr>
                      <a:r>
                        <a:rPr b="0" lang="en-US" sz="2000" spc="-1" strike="noStrike">
                          <a:solidFill>
                            <a:srgbClr val="0000cc"/>
                          </a:solidFill>
                          <a:latin typeface="Calibri"/>
                        </a:rPr>
                        <a:t>Initial State:  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Given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  <a:tr h="408600">
                <a:tc>
                  <a:txBody>
                    <a:bodyPr tIns="45360" bIns="45360">
                      <a:noAutofit/>
                    </a:bodyPr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cc"/>
                        </a:buClr>
                        <a:buFont typeface="Wingdings" charset="2"/>
                        <a:buChar char=""/>
                      </a:pPr>
                      <a:r>
                        <a:rPr b="0" lang="en-US" sz="2000" spc="-1" strike="noStrike">
                          <a:solidFill>
                            <a:srgbClr val="0000cc"/>
                          </a:solidFill>
                          <a:latin typeface="Calibri"/>
                        </a:rPr>
                        <a:t>Actions: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Move blank left, right, up, down 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  <a:tr h="408600">
                <a:tc>
                  <a:txBody>
                    <a:bodyPr tIns="45360" bIns="45360">
                      <a:noAutofit/>
                    </a:bodyPr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cc"/>
                        </a:buClr>
                        <a:buFont typeface="Wingdings" charset="2"/>
                        <a:buChar char=""/>
                      </a:pPr>
                      <a:r>
                        <a:rPr b="0" lang="en-US" sz="2000" spc="-1" strike="noStrike">
                          <a:solidFill>
                            <a:srgbClr val="0000cc"/>
                          </a:solidFill>
                          <a:latin typeface="Calibri"/>
                        </a:rPr>
                        <a:t>Goal test: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Goal state (given)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  <a:tr h="408600">
                <a:tc>
                  <a:txBody>
                    <a:bodyPr tIns="45360" bIns="45360">
                      <a:noAutofit/>
                    </a:bodyPr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cc"/>
                        </a:buClr>
                        <a:buFont typeface="Wingdings" charset="2"/>
                        <a:buChar char=""/>
                      </a:pPr>
                      <a:r>
                        <a:rPr b="0" lang="en-US" sz="2000" spc="-1" strike="noStrike">
                          <a:solidFill>
                            <a:srgbClr val="0000cc"/>
                          </a:solidFill>
                          <a:latin typeface="Calibri"/>
                        </a:rPr>
                        <a:t>Path cost: 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 per move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  <a:tr h="407880">
                <a:tc>
                  <a:txBody>
                    <a:bodyPr tIns="45360" bIns="45360">
                      <a:noAutofit/>
                    </a:bodyPr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cc"/>
                        </a:buClr>
                        <a:buFont typeface="Wingdings" charset="2"/>
                        <a:buChar char=""/>
                      </a:pPr>
                      <a:r>
                        <a:rPr b="0" lang="en-US" sz="2000" spc="-1" strike="noStrike">
                          <a:solidFill>
                            <a:srgbClr val="0000cc"/>
                          </a:solidFill>
                          <a:latin typeface="Calibri"/>
                        </a:rPr>
                        <a:t>Solution: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Optimal sequence of operators 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8-Puzzle: Successor Function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88" name="Group 2"/>
          <p:cNvGrpSpPr/>
          <p:nvPr/>
        </p:nvGrpSpPr>
        <p:grpSpPr>
          <a:xfrm>
            <a:off x="1697040" y="1538280"/>
            <a:ext cx="6781320" cy="3809880"/>
            <a:chOff x="1697040" y="1538280"/>
            <a:chExt cx="6781320" cy="3809880"/>
          </a:xfrm>
        </p:grpSpPr>
        <p:grpSp>
          <p:nvGrpSpPr>
            <p:cNvPr id="489" name="Group 3"/>
            <p:cNvGrpSpPr/>
            <p:nvPr/>
          </p:nvGrpSpPr>
          <p:grpSpPr>
            <a:xfrm>
              <a:off x="1697040" y="3715560"/>
              <a:ext cx="1712880" cy="1632600"/>
              <a:chOff x="1697040" y="3715560"/>
              <a:chExt cx="1712880" cy="1632600"/>
            </a:xfrm>
          </p:grpSpPr>
          <p:sp>
            <p:nvSpPr>
              <p:cNvPr id="490" name="CustomShape 4"/>
              <p:cNvSpPr/>
              <p:nvPr/>
            </p:nvSpPr>
            <p:spPr>
              <a:xfrm>
                <a:off x="1697040" y="3715560"/>
                <a:ext cx="1712880" cy="1632600"/>
              </a:xfrm>
              <a:prstGeom prst="rect">
                <a:avLst/>
              </a:prstGeom>
              <a:noFill/>
              <a:ln w="1908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1" name="CustomShape 5"/>
              <p:cNvSpPr/>
              <p:nvPr/>
            </p:nvSpPr>
            <p:spPr>
              <a:xfrm>
                <a:off x="1697040" y="371556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2" name="CustomShape 6"/>
              <p:cNvSpPr/>
              <p:nvPr/>
            </p:nvSpPr>
            <p:spPr>
              <a:xfrm>
                <a:off x="1697040" y="425988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3" name="CustomShape 7"/>
              <p:cNvSpPr/>
              <p:nvPr/>
            </p:nvSpPr>
            <p:spPr>
              <a:xfrm>
                <a:off x="1697040" y="480384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4" name="CustomShape 8"/>
              <p:cNvSpPr/>
              <p:nvPr/>
            </p:nvSpPr>
            <p:spPr>
              <a:xfrm>
                <a:off x="2268000" y="371556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5" name="CustomShape 9"/>
              <p:cNvSpPr/>
              <p:nvPr/>
            </p:nvSpPr>
            <p:spPr>
              <a:xfrm>
                <a:off x="2268000" y="425988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6" name="CustomShape 10"/>
              <p:cNvSpPr/>
              <p:nvPr/>
            </p:nvSpPr>
            <p:spPr>
              <a:xfrm>
                <a:off x="2839320" y="425988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7" name="CustomShape 11"/>
              <p:cNvSpPr/>
              <p:nvPr/>
            </p:nvSpPr>
            <p:spPr>
              <a:xfrm>
                <a:off x="2268000" y="480384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8" name="CustomShape 12"/>
              <p:cNvSpPr/>
              <p:nvPr/>
            </p:nvSpPr>
            <p:spPr>
              <a:xfrm>
                <a:off x="2839320" y="480384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9" name="CustomShape 13"/>
              <p:cNvSpPr/>
              <p:nvPr/>
            </p:nvSpPr>
            <p:spPr>
              <a:xfrm>
                <a:off x="2399760" y="487188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1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00" name="CustomShape 14"/>
              <p:cNvSpPr/>
              <p:nvPr/>
            </p:nvSpPr>
            <p:spPr>
              <a:xfrm>
                <a:off x="2399760" y="378360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2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01" name="CustomShape 15"/>
              <p:cNvSpPr/>
              <p:nvPr/>
            </p:nvSpPr>
            <p:spPr>
              <a:xfrm>
                <a:off x="1828800" y="432792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3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02" name="CustomShape 16"/>
              <p:cNvSpPr/>
              <p:nvPr/>
            </p:nvSpPr>
            <p:spPr>
              <a:xfrm>
                <a:off x="2399760" y="432792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4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03" name="CustomShape 17"/>
              <p:cNvSpPr/>
              <p:nvPr/>
            </p:nvSpPr>
            <p:spPr>
              <a:xfrm>
                <a:off x="1828800" y="487188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5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04" name="CustomShape 18"/>
              <p:cNvSpPr/>
              <p:nvPr/>
            </p:nvSpPr>
            <p:spPr>
              <a:xfrm>
                <a:off x="2970720" y="487188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6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05" name="CustomShape 19"/>
              <p:cNvSpPr/>
              <p:nvPr/>
            </p:nvSpPr>
            <p:spPr>
              <a:xfrm>
                <a:off x="2970720" y="432792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7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06" name="CustomShape 20"/>
              <p:cNvSpPr/>
              <p:nvPr/>
            </p:nvSpPr>
            <p:spPr>
              <a:xfrm>
                <a:off x="1828800" y="378360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8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  <p:grpSp>
          <p:nvGrpSpPr>
            <p:cNvPr id="507" name="Group 21"/>
            <p:cNvGrpSpPr/>
            <p:nvPr/>
          </p:nvGrpSpPr>
          <p:grpSpPr>
            <a:xfrm>
              <a:off x="4267080" y="3715560"/>
              <a:ext cx="1712880" cy="1632600"/>
              <a:chOff x="4267080" y="3715560"/>
              <a:chExt cx="1712880" cy="1632600"/>
            </a:xfrm>
          </p:grpSpPr>
          <p:sp>
            <p:nvSpPr>
              <p:cNvPr id="508" name="CustomShape 22"/>
              <p:cNvSpPr/>
              <p:nvPr/>
            </p:nvSpPr>
            <p:spPr>
              <a:xfrm>
                <a:off x="4267080" y="3715560"/>
                <a:ext cx="1712880" cy="1632600"/>
              </a:xfrm>
              <a:prstGeom prst="rect">
                <a:avLst/>
              </a:prstGeom>
              <a:noFill/>
              <a:ln w="1908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9" name="CustomShape 23"/>
              <p:cNvSpPr/>
              <p:nvPr/>
            </p:nvSpPr>
            <p:spPr>
              <a:xfrm>
                <a:off x="4267080" y="371556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0" name="CustomShape 24"/>
              <p:cNvSpPr/>
              <p:nvPr/>
            </p:nvSpPr>
            <p:spPr>
              <a:xfrm>
                <a:off x="4267080" y="425988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1" name="CustomShape 25"/>
              <p:cNvSpPr/>
              <p:nvPr/>
            </p:nvSpPr>
            <p:spPr>
              <a:xfrm>
                <a:off x="4267080" y="480384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2" name="CustomShape 26"/>
              <p:cNvSpPr/>
              <p:nvPr/>
            </p:nvSpPr>
            <p:spPr>
              <a:xfrm>
                <a:off x="4838040" y="371556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3" name="CustomShape 27"/>
              <p:cNvSpPr/>
              <p:nvPr/>
            </p:nvSpPr>
            <p:spPr>
              <a:xfrm>
                <a:off x="4838040" y="425988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4" name="CustomShape 28"/>
              <p:cNvSpPr/>
              <p:nvPr/>
            </p:nvSpPr>
            <p:spPr>
              <a:xfrm>
                <a:off x="5409360" y="371556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5" name="CustomShape 29"/>
              <p:cNvSpPr/>
              <p:nvPr/>
            </p:nvSpPr>
            <p:spPr>
              <a:xfrm>
                <a:off x="4838040" y="480384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6" name="CustomShape 30"/>
              <p:cNvSpPr/>
              <p:nvPr/>
            </p:nvSpPr>
            <p:spPr>
              <a:xfrm>
                <a:off x="5409360" y="425988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7" name="CustomShape 31"/>
              <p:cNvSpPr/>
              <p:nvPr/>
            </p:nvSpPr>
            <p:spPr>
              <a:xfrm>
                <a:off x="4969800" y="487188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1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18" name="CustomShape 32"/>
              <p:cNvSpPr/>
              <p:nvPr/>
            </p:nvSpPr>
            <p:spPr>
              <a:xfrm>
                <a:off x="4969800" y="378360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2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19" name="CustomShape 33"/>
              <p:cNvSpPr/>
              <p:nvPr/>
            </p:nvSpPr>
            <p:spPr>
              <a:xfrm>
                <a:off x="4398480" y="432792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3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20" name="CustomShape 34"/>
              <p:cNvSpPr/>
              <p:nvPr/>
            </p:nvSpPr>
            <p:spPr>
              <a:xfrm>
                <a:off x="4969800" y="432792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4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21" name="CustomShape 35"/>
              <p:cNvSpPr/>
              <p:nvPr/>
            </p:nvSpPr>
            <p:spPr>
              <a:xfrm>
                <a:off x="4398480" y="487188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5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22" name="CustomShape 36"/>
              <p:cNvSpPr/>
              <p:nvPr/>
            </p:nvSpPr>
            <p:spPr>
              <a:xfrm>
                <a:off x="5540760" y="432792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6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23" name="CustomShape 37"/>
              <p:cNvSpPr/>
              <p:nvPr/>
            </p:nvSpPr>
            <p:spPr>
              <a:xfrm>
                <a:off x="5540760" y="378360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7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24" name="CustomShape 38"/>
              <p:cNvSpPr/>
              <p:nvPr/>
            </p:nvSpPr>
            <p:spPr>
              <a:xfrm>
                <a:off x="4398480" y="378360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8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  <p:grpSp>
          <p:nvGrpSpPr>
            <p:cNvPr id="525" name="Group 39"/>
            <p:cNvGrpSpPr/>
            <p:nvPr/>
          </p:nvGrpSpPr>
          <p:grpSpPr>
            <a:xfrm>
              <a:off x="4290840" y="1538280"/>
              <a:ext cx="1712880" cy="1632600"/>
              <a:chOff x="4290840" y="1538280"/>
              <a:chExt cx="1712880" cy="1632600"/>
            </a:xfrm>
          </p:grpSpPr>
          <p:sp>
            <p:nvSpPr>
              <p:cNvPr id="526" name="CustomShape 40"/>
              <p:cNvSpPr/>
              <p:nvPr/>
            </p:nvSpPr>
            <p:spPr>
              <a:xfrm>
                <a:off x="4290840" y="1538280"/>
                <a:ext cx="1712880" cy="1632600"/>
              </a:xfrm>
              <a:prstGeom prst="rect">
                <a:avLst/>
              </a:prstGeom>
              <a:noFill/>
              <a:ln w="1908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7" name="CustomShape 41"/>
              <p:cNvSpPr/>
              <p:nvPr/>
            </p:nvSpPr>
            <p:spPr>
              <a:xfrm>
                <a:off x="4290840" y="153828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8" name="CustomShape 42"/>
              <p:cNvSpPr/>
              <p:nvPr/>
            </p:nvSpPr>
            <p:spPr>
              <a:xfrm>
                <a:off x="4290840" y="208260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9" name="CustomShape 43"/>
              <p:cNvSpPr/>
              <p:nvPr/>
            </p:nvSpPr>
            <p:spPr>
              <a:xfrm>
                <a:off x="4290840" y="262692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0" name="CustomShape 44"/>
              <p:cNvSpPr/>
              <p:nvPr/>
            </p:nvSpPr>
            <p:spPr>
              <a:xfrm>
                <a:off x="4861800" y="153828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1" name="CustomShape 45"/>
              <p:cNvSpPr/>
              <p:nvPr/>
            </p:nvSpPr>
            <p:spPr>
              <a:xfrm>
                <a:off x="4861800" y="208260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2" name="CustomShape 46"/>
              <p:cNvSpPr/>
              <p:nvPr/>
            </p:nvSpPr>
            <p:spPr>
              <a:xfrm>
                <a:off x="5433120" y="153828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3" name="CustomShape 47"/>
              <p:cNvSpPr/>
              <p:nvPr/>
            </p:nvSpPr>
            <p:spPr>
              <a:xfrm>
                <a:off x="4861800" y="262692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4" name="CustomShape 48"/>
              <p:cNvSpPr/>
              <p:nvPr/>
            </p:nvSpPr>
            <p:spPr>
              <a:xfrm>
                <a:off x="5433120" y="262692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5" name="CustomShape 49"/>
              <p:cNvSpPr/>
              <p:nvPr/>
            </p:nvSpPr>
            <p:spPr>
              <a:xfrm>
                <a:off x="4993560" y="269496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1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36" name="CustomShape 50"/>
              <p:cNvSpPr/>
              <p:nvPr/>
            </p:nvSpPr>
            <p:spPr>
              <a:xfrm>
                <a:off x="4993560" y="160632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2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37" name="CustomShape 51"/>
              <p:cNvSpPr/>
              <p:nvPr/>
            </p:nvSpPr>
            <p:spPr>
              <a:xfrm>
                <a:off x="4422240" y="215064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3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38" name="CustomShape 52"/>
              <p:cNvSpPr/>
              <p:nvPr/>
            </p:nvSpPr>
            <p:spPr>
              <a:xfrm>
                <a:off x="4993560" y="215064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4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39" name="CustomShape 53"/>
              <p:cNvSpPr/>
              <p:nvPr/>
            </p:nvSpPr>
            <p:spPr>
              <a:xfrm>
                <a:off x="4422240" y="269496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5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40" name="CustomShape 54"/>
              <p:cNvSpPr/>
              <p:nvPr/>
            </p:nvSpPr>
            <p:spPr>
              <a:xfrm>
                <a:off x="5564520" y="269496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6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41" name="CustomShape 55"/>
              <p:cNvSpPr/>
              <p:nvPr/>
            </p:nvSpPr>
            <p:spPr>
              <a:xfrm>
                <a:off x="5564520" y="160632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7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42" name="CustomShape 56"/>
              <p:cNvSpPr/>
              <p:nvPr/>
            </p:nvSpPr>
            <p:spPr>
              <a:xfrm>
                <a:off x="4422240" y="160632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8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  <p:grpSp>
          <p:nvGrpSpPr>
            <p:cNvPr id="543" name="Group 57"/>
            <p:cNvGrpSpPr/>
            <p:nvPr/>
          </p:nvGrpSpPr>
          <p:grpSpPr>
            <a:xfrm>
              <a:off x="6765480" y="3715560"/>
              <a:ext cx="1712880" cy="1632600"/>
              <a:chOff x="6765480" y="3715560"/>
              <a:chExt cx="1712880" cy="1632600"/>
            </a:xfrm>
          </p:grpSpPr>
          <p:sp>
            <p:nvSpPr>
              <p:cNvPr id="544" name="CustomShape 58"/>
              <p:cNvSpPr/>
              <p:nvPr/>
            </p:nvSpPr>
            <p:spPr>
              <a:xfrm>
                <a:off x="6765480" y="3715560"/>
                <a:ext cx="1712880" cy="1632600"/>
              </a:xfrm>
              <a:prstGeom prst="rect">
                <a:avLst/>
              </a:prstGeom>
              <a:noFill/>
              <a:ln w="1908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5" name="CustomShape 59"/>
              <p:cNvSpPr/>
              <p:nvPr/>
            </p:nvSpPr>
            <p:spPr>
              <a:xfrm>
                <a:off x="6765480" y="371556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6" name="CustomShape 60"/>
              <p:cNvSpPr/>
              <p:nvPr/>
            </p:nvSpPr>
            <p:spPr>
              <a:xfrm>
                <a:off x="6765480" y="425988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7" name="CustomShape 61"/>
              <p:cNvSpPr/>
              <p:nvPr/>
            </p:nvSpPr>
            <p:spPr>
              <a:xfrm>
                <a:off x="6765480" y="480384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8" name="CustomShape 62"/>
              <p:cNvSpPr/>
              <p:nvPr/>
            </p:nvSpPr>
            <p:spPr>
              <a:xfrm>
                <a:off x="7336800" y="371556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9" name="CustomShape 63"/>
              <p:cNvSpPr/>
              <p:nvPr/>
            </p:nvSpPr>
            <p:spPr>
              <a:xfrm>
                <a:off x="7907760" y="425988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0" name="CustomShape 64"/>
              <p:cNvSpPr/>
              <p:nvPr/>
            </p:nvSpPr>
            <p:spPr>
              <a:xfrm>
                <a:off x="7907760" y="371556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1" name="CustomShape 65"/>
              <p:cNvSpPr/>
              <p:nvPr/>
            </p:nvSpPr>
            <p:spPr>
              <a:xfrm>
                <a:off x="7336800" y="480384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2" name="CustomShape 66"/>
              <p:cNvSpPr/>
              <p:nvPr/>
            </p:nvSpPr>
            <p:spPr>
              <a:xfrm>
                <a:off x="7907760" y="4803840"/>
                <a:ext cx="570600" cy="5439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3" name="CustomShape 67"/>
              <p:cNvSpPr/>
              <p:nvPr/>
            </p:nvSpPr>
            <p:spPr>
              <a:xfrm>
                <a:off x="7468200" y="487188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1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54" name="CustomShape 68"/>
              <p:cNvSpPr/>
              <p:nvPr/>
            </p:nvSpPr>
            <p:spPr>
              <a:xfrm>
                <a:off x="7468200" y="378360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2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55" name="CustomShape 69"/>
              <p:cNvSpPr/>
              <p:nvPr/>
            </p:nvSpPr>
            <p:spPr>
              <a:xfrm>
                <a:off x="6897240" y="432792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3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56" name="CustomShape 70"/>
              <p:cNvSpPr/>
              <p:nvPr/>
            </p:nvSpPr>
            <p:spPr>
              <a:xfrm>
                <a:off x="8039520" y="432792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4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57" name="CustomShape 71"/>
              <p:cNvSpPr/>
              <p:nvPr/>
            </p:nvSpPr>
            <p:spPr>
              <a:xfrm>
                <a:off x="6897240" y="487188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5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58" name="CustomShape 72"/>
              <p:cNvSpPr/>
              <p:nvPr/>
            </p:nvSpPr>
            <p:spPr>
              <a:xfrm>
                <a:off x="8039520" y="487188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6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59" name="CustomShape 73"/>
              <p:cNvSpPr/>
              <p:nvPr/>
            </p:nvSpPr>
            <p:spPr>
              <a:xfrm>
                <a:off x="8039520" y="378360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7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560" name="CustomShape 74"/>
              <p:cNvSpPr/>
              <p:nvPr/>
            </p:nvSpPr>
            <p:spPr>
              <a:xfrm>
                <a:off x="6897240" y="378360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Tahoma"/>
                  </a:rPr>
                  <a:t>8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  <p:sp>
          <p:nvSpPr>
            <p:cNvPr id="561" name="Line 75"/>
            <p:cNvSpPr/>
            <p:nvPr/>
          </p:nvSpPr>
          <p:spPr>
            <a:xfrm flipH="1">
              <a:off x="2553480" y="3170880"/>
              <a:ext cx="2641320" cy="544320"/>
            </a:xfrm>
            <a:prstGeom prst="line">
              <a:avLst/>
            </a:prstGeom>
            <a:ln w="28440">
              <a:solidFill>
                <a:srgbClr val="990033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2" name="Line 76"/>
            <p:cNvSpPr/>
            <p:nvPr/>
          </p:nvSpPr>
          <p:spPr>
            <a:xfrm>
              <a:off x="5123520" y="3170880"/>
              <a:ext cx="0" cy="544320"/>
            </a:xfrm>
            <a:prstGeom prst="line">
              <a:avLst/>
            </a:prstGeom>
            <a:ln w="28440">
              <a:solidFill>
                <a:srgbClr val="990033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3" name="Line 77"/>
            <p:cNvSpPr/>
            <p:nvPr/>
          </p:nvSpPr>
          <p:spPr>
            <a:xfrm>
              <a:off x="5123520" y="3170880"/>
              <a:ext cx="2498400" cy="544320"/>
            </a:xfrm>
            <a:prstGeom prst="line">
              <a:avLst/>
            </a:prstGeom>
            <a:ln w="28440">
              <a:solidFill>
                <a:srgbClr val="990033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64" name="CustomShape 78"/>
          <p:cNvSpPr/>
          <p:nvPr/>
        </p:nvSpPr>
        <p:spPr>
          <a:xfrm>
            <a:off x="3212640" y="5562720"/>
            <a:ext cx="554580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33cc"/>
                </a:solidFill>
                <a:latin typeface="Calibri"/>
              </a:rPr>
              <a:t>Search is about the </a:t>
            </a:r>
            <a:br/>
            <a:r>
              <a:rPr b="0" lang="en-US" sz="3200" spc="-1" strike="noStrike">
                <a:solidFill>
                  <a:srgbClr val="0033cc"/>
                </a:solidFill>
                <a:latin typeface="Calibri"/>
              </a:rPr>
              <a:t>exploration of alternatives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565" name="CustomShape 79"/>
          <p:cNvSpPr/>
          <p:nvPr/>
        </p:nvSpPr>
        <p:spPr>
          <a:xfrm>
            <a:off x="7750080" y="1392120"/>
            <a:ext cx="334188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</a:rPr>
              <a:t>SUCC(state) </a:t>
            </a:r>
            <a:r>
              <a:rPr b="0" lang="en-US" sz="18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en-US" sz="1800" spc="-1" strike="noStrike">
                <a:solidFill>
                  <a:srgbClr val="000000"/>
                </a:solidFill>
                <a:latin typeface="Comic Sans MS"/>
              </a:rPr>
              <a:t> subset of states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</a:rPr>
              <a:t>The </a:t>
            </a:r>
            <a:r>
              <a:rPr b="0" lang="en-US" sz="1800" spc="-1" strike="noStrike">
                <a:solidFill>
                  <a:srgbClr val="990000"/>
                </a:solidFill>
                <a:latin typeface="Comic Sans MS"/>
              </a:rPr>
              <a:t>successor function</a:t>
            </a:r>
            <a:r>
              <a:rPr b="0" lang="en-US" sz="1800" spc="-1" strike="noStrike">
                <a:solidFill>
                  <a:srgbClr val="000000"/>
                </a:solidFill>
                <a:latin typeface="Comic Sans MS"/>
              </a:rPr>
              <a:t> is knowledge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omic Sans MS"/>
              </a:rPr>
              <a:t>about the 8-puzzle game, but it does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</a:rPr>
              <a:t>not tell us which outcome to use, nor to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</a:rPr>
              <a:t>which state of the board to apply it.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3" dur="indefinite" restart="never" nodeType="tmRoot">
          <p:childTnLst>
            <p:seq>
              <p:cTn id="204" dur="indefinite" nodeType="mainSeq">
                <p:childTnLst>
                  <p:par>
                    <p:cTn id="205" nodeType="clickEffect" fill="hold">
                      <p:stCondLst>
                        <p:cond delay="indefinite"/>
                      </p:stCondLst>
                      <p:childTnLst>
                        <p:par>
                          <p:cTn id="20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1219320" y="3505320"/>
            <a:ext cx="9829440" cy="3047760"/>
          </a:xfrm>
          <a:prstGeom prst="roundRect">
            <a:avLst>
              <a:gd name="adj" fmla="val 16667"/>
            </a:avLst>
          </a:prstGeom>
          <a:solidFill>
            <a:srgbClr val="d5dfff">
              <a:alpha val="59000"/>
            </a:srgb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7" name="CustomShape 2"/>
          <p:cNvSpPr/>
          <p:nvPr/>
        </p:nvSpPr>
        <p:spPr>
          <a:xfrm>
            <a:off x="1219320" y="1273320"/>
            <a:ext cx="9829440" cy="2003040"/>
          </a:xfrm>
          <a:prstGeom prst="roundRect">
            <a:avLst>
              <a:gd name="adj" fmla="val 16667"/>
            </a:avLst>
          </a:prstGeom>
          <a:solidFill>
            <a:srgbClr val="d5dfff">
              <a:alpha val="59000"/>
            </a:srgb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8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What’s in a State Space?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TextShape 4"/>
          <p:cNvSpPr txBox="1"/>
          <p:nvPr/>
        </p:nvSpPr>
        <p:spPr>
          <a:xfrm>
            <a:off x="1600200" y="4086360"/>
            <a:ext cx="4038120" cy="241272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Problem: Pathing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States: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Actions: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Transition: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Goal test: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0" name="TextShape 5"/>
          <p:cNvSpPr txBox="1"/>
          <p:nvPr/>
        </p:nvSpPr>
        <p:spPr>
          <a:xfrm>
            <a:off x="6477120" y="4086360"/>
            <a:ext cx="3962160" cy="24048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Problem: Eat-All-Dots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States: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Actions: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Transition: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Goal test: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1" name="CustomShape 6"/>
          <p:cNvSpPr/>
          <p:nvPr/>
        </p:nvSpPr>
        <p:spPr>
          <a:xfrm>
            <a:off x="1219320" y="1352520"/>
            <a:ext cx="9753120" cy="396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world state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includes every last detail of the environment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572" name="CustomShape 7"/>
          <p:cNvSpPr/>
          <p:nvPr/>
        </p:nvSpPr>
        <p:spPr>
          <a:xfrm>
            <a:off x="0" y="3579840"/>
            <a:ext cx="12191760" cy="396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search state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keeps only the details needed for planning (abstraction)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573" name="Picture 3" descr=""/>
          <p:cNvPicPr/>
          <p:nvPr/>
        </p:nvPicPr>
        <p:blipFill>
          <a:blip r:embed="rId1"/>
          <a:stretch/>
        </p:blipFill>
        <p:spPr>
          <a:xfrm>
            <a:off x="4330080" y="1752480"/>
            <a:ext cx="3531240" cy="1463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Stating a Problem as a Search Problem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6032520" y="2112120"/>
            <a:ext cx="5320800" cy="45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6000">
              <a:lnSpc>
                <a:spcPct val="100000"/>
              </a:lnSpc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State space S</a:t>
            </a:r>
            <a:endParaRPr b="0" lang="en-IN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rgbClr val="990033"/>
                </a:solidFill>
                <a:latin typeface="Calibri"/>
              </a:rPr>
              <a:t>Successor function:</a:t>
            </a:r>
            <a:br/>
            <a:r>
              <a:rPr b="0" lang="en-US" sz="3200" spc="-1" strike="noStrike">
                <a:solidFill>
                  <a:srgbClr val="990033"/>
                </a:solidFill>
                <a:latin typeface="Calibri"/>
              </a:rPr>
              <a:t>    x </a:t>
            </a:r>
            <a:r>
              <a:rPr b="0" lang="en-US" sz="3200" spc="-1" strike="noStrike">
                <a:solidFill>
                  <a:srgbClr val="990033"/>
                </a:solidFill>
                <a:latin typeface="Symbol"/>
              </a:rPr>
              <a:t></a:t>
            </a:r>
            <a:r>
              <a:rPr b="0" lang="en-US" sz="3200" spc="-1" strike="noStrike">
                <a:solidFill>
                  <a:srgbClr val="990033"/>
                </a:solidFill>
                <a:latin typeface="Calibri"/>
              </a:rPr>
              <a:t> S </a:t>
            </a:r>
            <a:r>
              <a:rPr b="0" lang="en-US" sz="3200" spc="-1" strike="noStrike">
                <a:solidFill>
                  <a:srgbClr val="990033"/>
                </a:solidFill>
                <a:latin typeface="Symbol"/>
              </a:rPr>
              <a:t></a:t>
            </a:r>
            <a:r>
              <a:rPr b="0" lang="en-US" sz="3200" spc="-1" strike="noStrike">
                <a:solidFill>
                  <a:srgbClr val="990033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990033"/>
                </a:solidFill>
                <a:latin typeface="Calibri"/>
              </a:rPr>
              <a:t>SUCCESSORS</a:t>
            </a:r>
            <a:r>
              <a:rPr b="0" lang="en-US" sz="3200" spc="-1" strike="noStrike">
                <a:solidFill>
                  <a:srgbClr val="990033"/>
                </a:solidFill>
                <a:latin typeface="Calibri"/>
              </a:rPr>
              <a:t>(x) </a:t>
            </a:r>
            <a:r>
              <a:rPr b="0" lang="en-US" sz="3200" spc="-1" strike="noStrike">
                <a:solidFill>
                  <a:srgbClr val="990033"/>
                </a:solidFill>
                <a:latin typeface="Symbol"/>
              </a:rPr>
              <a:t></a:t>
            </a:r>
            <a:r>
              <a:rPr b="0" lang="en-US" sz="3200" spc="-1" strike="noStrike">
                <a:solidFill>
                  <a:srgbClr val="990033"/>
                </a:solidFill>
                <a:latin typeface="Calibri"/>
              </a:rPr>
              <a:t> 2</a:t>
            </a:r>
            <a:r>
              <a:rPr b="0" lang="en-US" sz="3200" spc="-1" strike="noStrike" baseline="30000">
                <a:solidFill>
                  <a:srgbClr val="990033"/>
                </a:solidFill>
                <a:latin typeface="Calibri"/>
              </a:rPr>
              <a:t>S</a:t>
            </a:r>
            <a:endParaRPr b="0" lang="en-IN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0000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rgbClr val="ff0000"/>
                </a:solidFill>
                <a:latin typeface="Calibri"/>
              </a:rPr>
              <a:t>Initial state s</a:t>
            </a:r>
            <a:r>
              <a:rPr b="0" lang="en-US" sz="3200" spc="-1" strike="noStrike" baseline="-25000">
                <a:solidFill>
                  <a:srgbClr val="ff0000"/>
                </a:solidFill>
                <a:latin typeface="Calibri"/>
              </a:rPr>
              <a:t>0</a:t>
            </a:r>
            <a:endParaRPr b="0" lang="en-IN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rgbClr val="009900"/>
                </a:solidFill>
                <a:latin typeface="Calibri"/>
              </a:rPr>
              <a:t>Goal test: 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9900"/>
                </a:solidFill>
                <a:latin typeface="Calibri"/>
              </a:rPr>
              <a:t>    </a:t>
            </a:r>
            <a:r>
              <a:rPr b="0" lang="en-US" sz="3200" spc="-1" strike="noStrike">
                <a:solidFill>
                  <a:srgbClr val="009900"/>
                </a:solidFill>
                <a:latin typeface="Calibri"/>
              </a:rPr>
              <a:t>x</a:t>
            </a:r>
            <a:r>
              <a:rPr b="0" lang="en-US" sz="3200" spc="-1" strike="noStrike">
                <a:solidFill>
                  <a:srgbClr val="009900"/>
                </a:solidFill>
                <a:latin typeface="Symbol"/>
              </a:rPr>
              <a:t></a:t>
            </a:r>
            <a:r>
              <a:rPr b="0" lang="en-US" sz="3200" spc="-1" strike="noStrike">
                <a:solidFill>
                  <a:srgbClr val="009900"/>
                </a:solidFill>
                <a:latin typeface="Calibri"/>
              </a:rPr>
              <a:t>S </a:t>
            </a:r>
            <a:r>
              <a:rPr b="0" lang="en-US" sz="3200" spc="-1" strike="noStrike">
                <a:solidFill>
                  <a:srgbClr val="009900"/>
                </a:solidFill>
                <a:latin typeface="Symbol"/>
              </a:rPr>
              <a:t></a:t>
            </a:r>
            <a:r>
              <a:rPr b="0" lang="en-US" sz="2000" spc="-1" strike="noStrike">
                <a:solidFill>
                  <a:srgbClr val="009900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009900"/>
                </a:solidFill>
                <a:latin typeface="Calibri"/>
              </a:rPr>
              <a:t>GOAL?</a:t>
            </a:r>
            <a:r>
              <a:rPr b="0" lang="en-US" sz="3200" spc="-1" strike="noStrike">
                <a:solidFill>
                  <a:srgbClr val="009900"/>
                </a:solidFill>
                <a:latin typeface="Calibri"/>
              </a:rPr>
              <a:t>(x) =T or F</a:t>
            </a:r>
            <a:r>
              <a:rPr b="0" lang="en-US" sz="3200" spc="-1" strike="noStrike">
                <a:solidFill>
                  <a:srgbClr val="cc6600"/>
                </a:solidFill>
                <a:latin typeface="Calibri"/>
              </a:rPr>
              <a:t> </a:t>
            </a:r>
            <a:endParaRPr b="0" lang="en-IN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808080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rgbClr val="808080"/>
                </a:solidFill>
                <a:latin typeface="Calibri"/>
              </a:rPr>
              <a:t>Arc cost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576" name="CustomShape 3"/>
          <p:cNvSpPr/>
          <p:nvPr/>
        </p:nvSpPr>
        <p:spPr>
          <a:xfrm>
            <a:off x="2514600" y="3048120"/>
            <a:ext cx="151920" cy="151920"/>
          </a:xfrm>
          <a:prstGeom prst="ellipse">
            <a:avLst/>
          </a:prstGeom>
          <a:solidFill>
            <a:schemeClr val="tx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4"/>
          <p:cNvSpPr/>
          <p:nvPr/>
        </p:nvSpPr>
        <p:spPr>
          <a:xfrm>
            <a:off x="4038480" y="2743200"/>
            <a:ext cx="151920" cy="151920"/>
          </a:xfrm>
          <a:prstGeom prst="ellipse">
            <a:avLst/>
          </a:prstGeom>
          <a:solidFill>
            <a:schemeClr val="tx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CustomShape 5"/>
          <p:cNvSpPr/>
          <p:nvPr/>
        </p:nvSpPr>
        <p:spPr>
          <a:xfrm>
            <a:off x="3200400" y="3352680"/>
            <a:ext cx="151920" cy="151920"/>
          </a:xfrm>
          <a:prstGeom prst="ellipse">
            <a:avLst/>
          </a:prstGeom>
          <a:solidFill>
            <a:schemeClr val="tx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6"/>
          <p:cNvSpPr/>
          <p:nvPr/>
        </p:nvSpPr>
        <p:spPr>
          <a:xfrm>
            <a:off x="2209680" y="3809880"/>
            <a:ext cx="151920" cy="151920"/>
          </a:xfrm>
          <a:prstGeom prst="ellipse">
            <a:avLst/>
          </a:prstGeom>
          <a:solidFill>
            <a:schemeClr val="tx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CustomShape 7"/>
          <p:cNvSpPr/>
          <p:nvPr/>
        </p:nvSpPr>
        <p:spPr>
          <a:xfrm>
            <a:off x="3962520" y="4419720"/>
            <a:ext cx="151920" cy="151920"/>
          </a:xfrm>
          <a:prstGeom prst="ellipse">
            <a:avLst/>
          </a:prstGeom>
          <a:solidFill>
            <a:schemeClr val="tx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8"/>
          <p:cNvSpPr/>
          <p:nvPr/>
        </p:nvSpPr>
        <p:spPr>
          <a:xfrm>
            <a:off x="4724280" y="3809880"/>
            <a:ext cx="151920" cy="151920"/>
          </a:xfrm>
          <a:prstGeom prst="ellipse">
            <a:avLst/>
          </a:prstGeom>
          <a:solidFill>
            <a:schemeClr val="tx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9"/>
          <p:cNvSpPr/>
          <p:nvPr/>
        </p:nvSpPr>
        <p:spPr>
          <a:xfrm>
            <a:off x="3124080" y="4495680"/>
            <a:ext cx="151920" cy="151920"/>
          </a:xfrm>
          <a:prstGeom prst="ellipse">
            <a:avLst/>
          </a:prstGeom>
          <a:solidFill>
            <a:schemeClr val="tx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10"/>
          <p:cNvSpPr/>
          <p:nvPr/>
        </p:nvSpPr>
        <p:spPr>
          <a:xfrm>
            <a:off x="2286000" y="4800600"/>
            <a:ext cx="151920" cy="151920"/>
          </a:xfrm>
          <a:prstGeom prst="ellipse">
            <a:avLst/>
          </a:prstGeom>
          <a:solidFill>
            <a:schemeClr val="tx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11"/>
          <p:cNvSpPr/>
          <p:nvPr/>
        </p:nvSpPr>
        <p:spPr>
          <a:xfrm>
            <a:off x="3962520" y="5105520"/>
            <a:ext cx="151920" cy="151920"/>
          </a:xfrm>
          <a:prstGeom prst="ellipse">
            <a:avLst/>
          </a:prstGeom>
          <a:solidFill>
            <a:schemeClr val="tx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12"/>
          <p:cNvSpPr/>
          <p:nvPr/>
        </p:nvSpPr>
        <p:spPr>
          <a:xfrm>
            <a:off x="4724280" y="4572000"/>
            <a:ext cx="151920" cy="151920"/>
          </a:xfrm>
          <a:prstGeom prst="ellipse">
            <a:avLst/>
          </a:prstGeom>
          <a:solidFill>
            <a:schemeClr val="tx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13"/>
          <p:cNvSpPr/>
          <p:nvPr/>
        </p:nvSpPr>
        <p:spPr>
          <a:xfrm>
            <a:off x="3809880" y="3657600"/>
            <a:ext cx="151920" cy="151920"/>
          </a:xfrm>
          <a:prstGeom prst="ellipse">
            <a:avLst/>
          </a:prstGeom>
          <a:solidFill>
            <a:schemeClr val="tx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14"/>
          <p:cNvSpPr/>
          <p:nvPr/>
        </p:nvSpPr>
        <p:spPr>
          <a:xfrm>
            <a:off x="3048120" y="2286000"/>
            <a:ext cx="151920" cy="151920"/>
          </a:xfrm>
          <a:prstGeom prst="ellipse">
            <a:avLst/>
          </a:prstGeom>
          <a:solidFill>
            <a:schemeClr val="tx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CustomShape 15"/>
          <p:cNvSpPr/>
          <p:nvPr/>
        </p:nvSpPr>
        <p:spPr>
          <a:xfrm>
            <a:off x="1752480" y="1943280"/>
            <a:ext cx="3517560" cy="3708000"/>
          </a:xfrm>
          <a:custGeom>
            <a:avLst/>
            <a:gdLst/>
            <a:ahLst/>
            <a:rect l="l" t="t" r="r" b="b"/>
            <a:pathLst>
              <a:path w="2216" h="2336">
                <a:moveTo>
                  <a:pt x="240" y="840"/>
                </a:moveTo>
                <a:cubicBezTo>
                  <a:pt x="136" y="1056"/>
                  <a:pt x="144" y="1168"/>
                  <a:pt x="144" y="1368"/>
                </a:cubicBezTo>
                <a:cubicBezTo>
                  <a:pt x="144" y="1568"/>
                  <a:pt x="0" y="1896"/>
                  <a:pt x="240" y="2040"/>
                </a:cubicBezTo>
                <a:cubicBezTo>
                  <a:pt x="480" y="2184"/>
                  <a:pt x="1256" y="2336"/>
                  <a:pt x="1584" y="2232"/>
                </a:cubicBezTo>
                <a:cubicBezTo>
                  <a:pt x="1912" y="2128"/>
                  <a:pt x="2200" y="1720"/>
                  <a:pt x="2208" y="1416"/>
                </a:cubicBezTo>
                <a:cubicBezTo>
                  <a:pt x="2216" y="1112"/>
                  <a:pt x="1872" y="632"/>
                  <a:pt x="1632" y="408"/>
                </a:cubicBezTo>
                <a:cubicBezTo>
                  <a:pt x="1392" y="184"/>
                  <a:pt x="1000" y="0"/>
                  <a:pt x="768" y="72"/>
                </a:cubicBezTo>
                <a:cubicBezTo>
                  <a:pt x="536" y="144"/>
                  <a:pt x="344" y="624"/>
                  <a:pt x="240" y="840"/>
                </a:cubicBezTo>
                <a:close/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89" name="Group 16"/>
          <p:cNvGrpSpPr/>
          <p:nvPr/>
        </p:nvGrpSpPr>
        <p:grpSpPr>
          <a:xfrm>
            <a:off x="3352680" y="2844720"/>
            <a:ext cx="1412640" cy="990360"/>
            <a:chOff x="3352680" y="2844720"/>
            <a:chExt cx="1412640" cy="990360"/>
          </a:xfrm>
        </p:grpSpPr>
        <p:sp>
          <p:nvSpPr>
            <p:cNvPr id="590" name="Line 17"/>
            <p:cNvSpPr/>
            <p:nvPr/>
          </p:nvSpPr>
          <p:spPr>
            <a:xfrm flipH="1">
              <a:off x="3352680" y="2844720"/>
              <a:ext cx="685800" cy="533160"/>
            </a:xfrm>
            <a:prstGeom prst="line">
              <a:avLst/>
            </a:prstGeom>
            <a:ln w="38160">
              <a:solidFill>
                <a:srgbClr val="990033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1" name="Line 18"/>
            <p:cNvSpPr/>
            <p:nvPr/>
          </p:nvSpPr>
          <p:spPr>
            <a:xfrm flipH="1">
              <a:off x="3886200" y="2895480"/>
              <a:ext cx="203040" cy="774720"/>
            </a:xfrm>
            <a:prstGeom prst="line">
              <a:avLst/>
            </a:prstGeom>
            <a:ln w="38160">
              <a:solidFill>
                <a:srgbClr val="990033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2" name="Line 19"/>
            <p:cNvSpPr/>
            <p:nvPr/>
          </p:nvSpPr>
          <p:spPr>
            <a:xfrm>
              <a:off x="4165560" y="2882880"/>
              <a:ext cx="599760" cy="952200"/>
            </a:xfrm>
            <a:prstGeom prst="line">
              <a:avLst/>
            </a:prstGeom>
            <a:ln w="38160">
              <a:solidFill>
                <a:srgbClr val="990033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93" name="CustomShape 20"/>
          <p:cNvSpPr/>
          <p:nvPr/>
        </p:nvSpPr>
        <p:spPr>
          <a:xfrm>
            <a:off x="2106000" y="2198520"/>
            <a:ext cx="368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omic Sans MS"/>
              </a:rPr>
              <a:t>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594" name="CustomShape 21"/>
          <p:cNvSpPr/>
          <p:nvPr/>
        </p:nvSpPr>
        <p:spPr>
          <a:xfrm>
            <a:off x="3124080" y="4495680"/>
            <a:ext cx="151920" cy="1519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22"/>
          <p:cNvSpPr/>
          <p:nvPr/>
        </p:nvSpPr>
        <p:spPr>
          <a:xfrm>
            <a:off x="2209680" y="3809880"/>
            <a:ext cx="151920" cy="151920"/>
          </a:xfrm>
          <a:prstGeom prst="ellipse">
            <a:avLst/>
          </a:prstGeom>
          <a:solidFill>
            <a:srgbClr val="009900"/>
          </a:solidFill>
          <a:ln w="93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23"/>
          <p:cNvSpPr/>
          <p:nvPr/>
        </p:nvSpPr>
        <p:spPr>
          <a:xfrm>
            <a:off x="2286000" y="4800600"/>
            <a:ext cx="151920" cy="151920"/>
          </a:xfrm>
          <a:prstGeom prst="ellipse">
            <a:avLst/>
          </a:prstGeom>
          <a:solidFill>
            <a:srgbClr val="009900"/>
          </a:solidFill>
          <a:ln w="93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97" name="Group 24"/>
          <p:cNvGrpSpPr/>
          <p:nvPr/>
        </p:nvGrpSpPr>
        <p:grpSpPr>
          <a:xfrm>
            <a:off x="3492000" y="2784600"/>
            <a:ext cx="1230120" cy="745560"/>
            <a:chOff x="3492000" y="2784600"/>
            <a:chExt cx="1230120" cy="745560"/>
          </a:xfrm>
        </p:grpSpPr>
        <p:sp>
          <p:nvSpPr>
            <p:cNvPr id="598" name="CustomShape 25"/>
            <p:cNvSpPr/>
            <p:nvPr/>
          </p:nvSpPr>
          <p:spPr>
            <a:xfrm>
              <a:off x="3492000" y="2784600"/>
              <a:ext cx="2815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808080"/>
                  </a:solidFill>
                  <a:latin typeface="Comic Sans MS"/>
                </a:rPr>
                <a:t>1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99" name="CustomShape 26"/>
            <p:cNvSpPr/>
            <p:nvPr/>
          </p:nvSpPr>
          <p:spPr>
            <a:xfrm>
              <a:off x="3967560" y="3165480"/>
              <a:ext cx="2815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808080"/>
                  </a:solidFill>
                  <a:latin typeface="Comic Sans MS"/>
                </a:rPr>
                <a:t>3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00" name="CustomShape 27"/>
            <p:cNvSpPr/>
            <p:nvPr/>
          </p:nvSpPr>
          <p:spPr>
            <a:xfrm>
              <a:off x="4440600" y="3052800"/>
              <a:ext cx="2815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808080"/>
                  </a:solidFill>
                  <a:latin typeface="Comic Sans MS"/>
                </a:rPr>
                <a:t>2</a:t>
              </a:r>
              <a:endParaRPr b="0" lang="en-IN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9" dur="indefinite" restart="never" nodeType="tmRoot">
          <p:childTnLst>
            <p:seq>
              <p:cTn id="210" dur="indefinite" nodeType="mainSeq">
                <p:childTnLst>
                  <p:par>
                    <p:cTn id="211" nodeType="clickEffect" fill="hold">
                      <p:stCondLst>
                        <p:cond delay="indefinite"/>
                      </p:stCondLst>
                      <p:childTnLst>
                        <p:par>
                          <p:cTn id="21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nodeType="clickEffect" fill="hold">
                      <p:stCondLst>
                        <p:cond delay="indefinite"/>
                      </p:stCondLst>
                      <p:childTnLst>
                        <p:par>
                          <p:cTn id="21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nodeType="clickEffect" fill="hold">
                      <p:stCondLst>
                        <p:cond delay="indefinite"/>
                      </p:stCondLst>
                      <p:childTnLst>
                        <p:par>
                          <p:cTn id="22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2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nodeType="clickEffect" fill="hold">
                      <p:stCondLst>
                        <p:cond delay="indefinite"/>
                      </p:stCondLst>
                      <p:childTnLst>
                        <p:par>
                          <p:cTn id="24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ine 1"/>
          <p:cNvSpPr/>
          <p:nvPr/>
        </p:nvSpPr>
        <p:spPr>
          <a:xfrm flipH="1">
            <a:off x="4872600" y="4381200"/>
            <a:ext cx="610200" cy="492480"/>
          </a:xfrm>
          <a:prstGeom prst="line">
            <a:avLst/>
          </a:prstGeom>
          <a:ln w="57240">
            <a:solidFill>
              <a:srgbClr val="b5dcde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Line 2"/>
          <p:cNvSpPr/>
          <p:nvPr/>
        </p:nvSpPr>
        <p:spPr>
          <a:xfrm flipH="1">
            <a:off x="3810960" y="5296680"/>
            <a:ext cx="610200" cy="492480"/>
          </a:xfrm>
          <a:prstGeom prst="line">
            <a:avLst/>
          </a:prstGeom>
          <a:ln w="57240">
            <a:solidFill>
              <a:srgbClr val="b5dcde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Line 3"/>
          <p:cNvSpPr/>
          <p:nvPr/>
        </p:nvSpPr>
        <p:spPr>
          <a:xfrm flipH="1">
            <a:off x="7591680" y="4451760"/>
            <a:ext cx="610560" cy="492120"/>
          </a:xfrm>
          <a:prstGeom prst="line">
            <a:avLst/>
          </a:prstGeom>
          <a:ln w="57240">
            <a:solidFill>
              <a:srgbClr val="b5dcde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79" name="Group 4"/>
          <p:cNvGrpSpPr/>
          <p:nvPr/>
        </p:nvGrpSpPr>
        <p:grpSpPr>
          <a:xfrm>
            <a:off x="1408680" y="3962520"/>
            <a:ext cx="3874680" cy="2209320"/>
            <a:chOff x="1408680" y="3962520"/>
            <a:chExt cx="3874680" cy="2209320"/>
          </a:xfrm>
        </p:grpSpPr>
        <p:sp>
          <p:nvSpPr>
            <p:cNvPr id="280" name="CustomShape 5"/>
            <p:cNvSpPr/>
            <p:nvPr/>
          </p:nvSpPr>
          <p:spPr>
            <a:xfrm flipH="1">
              <a:off x="2540160" y="3962520"/>
              <a:ext cx="2742840" cy="2209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0033cc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1" name="CustomShape 6"/>
            <p:cNvSpPr/>
            <p:nvPr/>
          </p:nvSpPr>
          <p:spPr>
            <a:xfrm>
              <a:off x="4120200" y="3962520"/>
              <a:ext cx="8532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33cc"/>
                  </a:solidFill>
                  <a:latin typeface="Arial"/>
                </a:rPr>
                <a:t>atomic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282" name="CustomShape 7"/>
            <p:cNvSpPr/>
            <p:nvPr/>
          </p:nvSpPr>
          <p:spPr>
            <a:xfrm>
              <a:off x="3026520" y="4698000"/>
              <a:ext cx="10054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33cc"/>
                  </a:solidFill>
                  <a:latin typeface="Arial"/>
                </a:rPr>
                <a:t>factored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283" name="CustomShape 8"/>
            <p:cNvSpPr/>
            <p:nvPr/>
          </p:nvSpPr>
          <p:spPr>
            <a:xfrm>
              <a:off x="1408680" y="5802840"/>
              <a:ext cx="11959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33cc"/>
                  </a:solidFill>
                  <a:latin typeface="Arial"/>
                </a:rPr>
                <a:t>structured</a:t>
              </a:r>
              <a:endParaRPr b="0" lang="en-IN" sz="1800" spc="-1" strike="noStrike">
                <a:latin typeface="Arial"/>
              </a:endParaRPr>
            </a:p>
          </p:txBody>
        </p:sp>
      </p:grpSp>
      <p:grpSp>
        <p:nvGrpSpPr>
          <p:cNvPr id="284" name="Group 9"/>
          <p:cNvGrpSpPr/>
          <p:nvPr/>
        </p:nvGrpSpPr>
        <p:grpSpPr>
          <a:xfrm>
            <a:off x="5284080" y="3591000"/>
            <a:ext cx="4343040" cy="395640"/>
            <a:chOff x="5284080" y="3591000"/>
            <a:chExt cx="4343040" cy="395640"/>
          </a:xfrm>
        </p:grpSpPr>
        <p:sp>
          <p:nvSpPr>
            <p:cNvPr id="285" name="CustomShape 10"/>
            <p:cNvSpPr/>
            <p:nvPr/>
          </p:nvSpPr>
          <p:spPr>
            <a:xfrm>
              <a:off x="5284080" y="3962520"/>
              <a:ext cx="4343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008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" name="CustomShape 11"/>
            <p:cNvSpPr/>
            <p:nvPr/>
          </p:nvSpPr>
          <p:spPr>
            <a:xfrm>
              <a:off x="5654160" y="3621960"/>
              <a:ext cx="14612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8000"/>
                  </a:solidFill>
                  <a:latin typeface="Arial"/>
                </a:rPr>
                <a:t>deterministic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287" name="CustomShape 12"/>
            <p:cNvSpPr/>
            <p:nvPr/>
          </p:nvSpPr>
          <p:spPr>
            <a:xfrm>
              <a:off x="7973280" y="3591000"/>
              <a:ext cx="11959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8000"/>
                  </a:solidFill>
                  <a:latin typeface="Arial"/>
                </a:rPr>
                <a:t>stochastic</a:t>
              </a:r>
              <a:endParaRPr b="0" lang="en-IN" sz="1800" spc="-1" strike="noStrike">
                <a:latin typeface="Arial"/>
              </a:endParaRPr>
            </a:p>
          </p:txBody>
        </p:sp>
      </p:grpSp>
      <p:grpSp>
        <p:nvGrpSpPr>
          <p:cNvPr id="288" name="Group 13"/>
          <p:cNvGrpSpPr/>
          <p:nvPr/>
        </p:nvGrpSpPr>
        <p:grpSpPr>
          <a:xfrm>
            <a:off x="4191120" y="1447920"/>
            <a:ext cx="1099080" cy="2514240"/>
            <a:chOff x="4191120" y="1447920"/>
            <a:chExt cx="1099080" cy="2514240"/>
          </a:xfrm>
        </p:grpSpPr>
        <p:sp>
          <p:nvSpPr>
            <p:cNvPr id="289" name="CustomShape 14"/>
            <p:cNvSpPr/>
            <p:nvPr/>
          </p:nvSpPr>
          <p:spPr>
            <a:xfrm flipV="1">
              <a:off x="5284080" y="1447920"/>
              <a:ext cx="360" cy="2514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ff33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0" name="CustomShape 15"/>
            <p:cNvSpPr/>
            <p:nvPr/>
          </p:nvSpPr>
          <p:spPr>
            <a:xfrm>
              <a:off x="4450680" y="3452400"/>
              <a:ext cx="8395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3300"/>
                  </a:solidFill>
                  <a:latin typeface="Arial"/>
                </a:rPr>
                <a:t>known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291" name="CustomShape 16"/>
            <p:cNvSpPr/>
            <p:nvPr/>
          </p:nvSpPr>
          <p:spPr>
            <a:xfrm>
              <a:off x="4191120" y="1752480"/>
              <a:ext cx="1092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3300"/>
                  </a:solidFill>
                  <a:latin typeface="Arial"/>
                </a:rPr>
                <a:t>unknown</a:t>
              </a:r>
              <a:endParaRPr b="0" lang="en-IN" sz="1800" spc="-1" strike="noStrike">
                <a:latin typeface="Arial"/>
              </a:endParaRPr>
            </a:p>
          </p:txBody>
        </p:sp>
      </p:grpSp>
      <p:sp>
        <p:nvSpPr>
          <p:cNvPr id="292" name="CustomShape 17"/>
          <p:cNvSpPr/>
          <p:nvPr/>
        </p:nvSpPr>
        <p:spPr>
          <a:xfrm>
            <a:off x="7058880" y="2371680"/>
            <a:ext cx="1676160" cy="609120"/>
          </a:xfrm>
          <a:prstGeom prst="ellipse">
            <a:avLst/>
          </a:prstGeom>
          <a:solidFill>
            <a:srgbClr val="d0f9fe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cc00cc"/>
                </a:solidFill>
                <a:latin typeface="Arial"/>
              </a:rPr>
              <a:t>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3" name="CustomShape 18"/>
          <p:cNvSpPr/>
          <p:nvPr/>
        </p:nvSpPr>
        <p:spPr>
          <a:xfrm>
            <a:off x="6631200" y="4761720"/>
            <a:ext cx="1676160" cy="609120"/>
          </a:xfrm>
          <a:prstGeom prst="ellipse">
            <a:avLst/>
          </a:prstGeom>
          <a:solidFill>
            <a:srgbClr val="d0f9fe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cc00cc"/>
                </a:solidFill>
                <a:latin typeface="Arial"/>
              </a:rPr>
              <a:t>Bayes nets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4" name="CustomShape 19"/>
          <p:cNvSpPr/>
          <p:nvPr/>
        </p:nvSpPr>
        <p:spPr>
          <a:xfrm>
            <a:off x="2708640" y="5714280"/>
            <a:ext cx="1828440" cy="609120"/>
          </a:xfrm>
          <a:prstGeom prst="ellipse">
            <a:avLst/>
          </a:prstGeom>
          <a:noFill/>
          <a:ln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92d050"/>
                </a:solidFill>
                <a:latin typeface="Arial"/>
              </a:rPr>
              <a:t>First-order logic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5" name="CustomShape 20"/>
          <p:cNvSpPr/>
          <p:nvPr/>
        </p:nvSpPr>
        <p:spPr>
          <a:xfrm>
            <a:off x="3945960" y="4761000"/>
            <a:ext cx="1676160" cy="609120"/>
          </a:xfrm>
          <a:prstGeom prst="ellipse">
            <a:avLst/>
          </a:prstGeom>
          <a:solidFill>
            <a:srgbClr val="d0f9fe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cc00cc"/>
                </a:solidFill>
                <a:latin typeface="Arial"/>
              </a:rPr>
              <a:t>LOGIC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6" name="CustomShape 21"/>
          <p:cNvSpPr/>
          <p:nvPr/>
        </p:nvSpPr>
        <p:spPr>
          <a:xfrm>
            <a:off x="4954680" y="3960360"/>
            <a:ext cx="1676160" cy="609120"/>
          </a:xfrm>
          <a:prstGeom prst="ellipse">
            <a:avLst/>
          </a:prstGeom>
          <a:solidFill>
            <a:srgbClr val="d0f9fe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cc00cc"/>
                </a:solidFill>
                <a:latin typeface="Arial"/>
              </a:rPr>
              <a:t>SEARCH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7" name="CustomShape 22"/>
          <p:cNvSpPr/>
          <p:nvPr/>
        </p:nvSpPr>
        <p:spPr>
          <a:xfrm>
            <a:off x="7697880" y="3962520"/>
            <a:ext cx="1676160" cy="609120"/>
          </a:xfrm>
          <a:prstGeom prst="ellipse">
            <a:avLst/>
          </a:prstGeom>
          <a:solidFill>
            <a:srgbClr val="d0f9fe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cc00cc"/>
                </a:solidFill>
                <a:latin typeface="Arial"/>
              </a:rPr>
              <a:t>MDPs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8" name="Line 23"/>
          <p:cNvSpPr/>
          <p:nvPr/>
        </p:nvSpPr>
        <p:spPr>
          <a:xfrm flipV="1">
            <a:off x="7469280" y="2981160"/>
            <a:ext cx="427680" cy="1780200"/>
          </a:xfrm>
          <a:prstGeom prst="line">
            <a:avLst/>
          </a:prstGeom>
          <a:ln w="57240">
            <a:solidFill>
              <a:srgbClr val="b5dcde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Line 24"/>
          <p:cNvSpPr/>
          <p:nvPr/>
        </p:nvSpPr>
        <p:spPr>
          <a:xfrm flipH="1" flipV="1">
            <a:off x="6630840" y="4264920"/>
            <a:ext cx="1067040" cy="2160"/>
          </a:xfrm>
          <a:prstGeom prst="line">
            <a:avLst/>
          </a:prstGeom>
          <a:ln w="57240">
            <a:solidFill>
              <a:srgbClr val="b5dcde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Line 25"/>
          <p:cNvSpPr/>
          <p:nvPr/>
        </p:nvSpPr>
        <p:spPr>
          <a:xfrm flipH="1" flipV="1">
            <a:off x="5622120" y="5065560"/>
            <a:ext cx="1008720" cy="720"/>
          </a:xfrm>
          <a:prstGeom prst="line">
            <a:avLst/>
          </a:prstGeom>
          <a:ln w="57240">
            <a:solidFill>
              <a:srgbClr val="b5dcde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Line 26"/>
          <p:cNvSpPr/>
          <p:nvPr/>
        </p:nvSpPr>
        <p:spPr>
          <a:xfrm flipH="1" flipV="1">
            <a:off x="7896960" y="2981160"/>
            <a:ext cx="639000" cy="981000"/>
          </a:xfrm>
          <a:prstGeom prst="line">
            <a:avLst/>
          </a:prstGeom>
          <a:ln w="57240">
            <a:solidFill>
              <a:srgbClr val="b5dcde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TextShape 27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Outline of AI Strategies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How big is the state space of the (n</a:t>
            </a:r>
            <a:r>
              <a:rPr b="0" lang="en-US" sz="4400" spc="-1" strike="noStrike" baseline="30000">
                <a:solidFill>
                  <a:srgbClr val="000000"/>
                </a:solidFill>
                <a:latin typeface="Calibri"/>
              </a:rPr>
              <a:t>2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-1)-puzzle?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TextShape 2"/>
          <p:cNvSpPr txBox="1"/>
          <p:nvPr/>
        </p:nvSpPr>
        <p:spPr>
          <a:xfrm>
            <a:off x="406440" y="137160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8-puzzle </a:t>
            </a:r>
            <a:r>
              <a:rPr b="0" lang="en-US" sz="3200" spc="-1" strike="noStrike">
                <a:solidFill>
                  <a:srgbClr val="333399"/>
                </a:solidFill>
                <a:latin typeface="Wingdings"/>
              </a:rPr>
              <a:t>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rgbClr val="ff0000"/>
                </a:solidFill>
                <a:latin typeface="Calibri"/>
              </a:rPr>
              <a:t>??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states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" name="Group 1"/>
          <p:cNvGrpSpPr/>
          <p:nvPr/>
        </p:nvGrpSpPr>
        <p:grpSpPr>
          <a:xfrm>
            <a:off x="1676520" y="2133720"/>
            <a:ext cx="8838720" cy="4038120"/>
            <a:chOff x="1676520" y="2133720"/>
            <a:chExt cx="8838720" cy="4038120"/>
          </a:xfrm>
        </p:grpSpPr>
        <p:pic>
          <p:nvPicPr>
            <p:cNvPr id="604" name="Picture 6" descr=""/>
            <p:cNvPicPr/>
            <p:nvPr/>
          </p:nvPicPr>
          <p:blipFill>
            <a:blip r:embed="rId1"/>
            <a:stretch/>
          </p:blipFill>
          <p:spPr>
            <a:xfrm>
              <a:off x="5562720" y="2133720"/>
              <a:ext cx="1066320" cy="914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605" name="CustomShape 2"/>
            <p:cNvSpPr/>
            <p:nvPr/>
          </p:nvSpPr>
          <p:spPr>
            <a:xfrm flipH="1" rot="16200000">
              <a:off x="7467840" y="1676520"/>
              <a:ext cx="685440" cy="3428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5dcde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6" name="CustomShape 3"/>
            <p:cNvSpPr/>
            <p:nvPr/>
          </p:nvSpPr>
          <p:spPr>
            <a:xfrm flipH="1" rot="16200000">
              <a:off x="6247800" y="2895480"/>
              <a:ext cx="685440" cy="99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5dcde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7" name="CustomShape 4"/>
            <p:cNvSpPr/>
            <p:nvPr/>
          </p:nvSpPr>
          <p:spPr>
            <a:xfrm rot="5400000">
              <a:off x="5220000" y="2857680"/>
              <a:ext cx="685440" cy="1066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5dcde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8" name="CustomShape 5"/>
            <p:cNvSpPr/>
            <p:nvPr/>
          </p:nvSpPr>
          <p:spPr>
            <a:xfrm rot="5400000">
              <a:off x="4077000" y="1714320"/>
              <a:ext cx="685440" cy="335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5dcde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609" name="Picture 7" descr=""/>
            <p:cNvPicPr/>
            <p:nvPr/>
          </p:nvPicPr>
          <p:blipFill>
            <a:blip r:embed="rId2"/>
            <a:stretch/>
          </p:blipFill>
          <p:spPr>
            <a:xfrm>
              <a:off x="2286000" y="3733920"/>
              <a:ext cx="914040" cy="837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10" name="Picture 8" descr=""/>
            <p:cNvPicPr/>
            <p:nvPr/>
          </p:nvPicPr>
          <p:blipFill>
            <a:blip r:embed="rId3"/>
            <a:stretch/>
          </p:blipFill>
          <p:spPr>
            <a:xfrm>
              <a:off x="4572000" y="3733920"/>
              <a:ext cx="914040" cy="837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11" name="Picture 9" descr=""/>
            <p:cNvPicPr/>
            <p:nvPr/>
          </p:nvPicPr>
          <p:blipFill>
            <a:blip r:embed="rId4"/>
            <a:stretch/>
          </p:blipFill>
          <p:spPr>
            <a:xfrm>
              <a:off x="6553080" y="3733920"/>
              <a:ext cx="914040" cy="837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612" name="CustomShape 6"/>
            <p:cNvSpPr/>
            <p:nvPr/>
          </p:nvSpPr>
          <p:spPr>
            <a:xfrm>
              <a:off x="3809880" y="3124080"/>
              <a:ext cx="76176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cc"/>
                  </a:solidFill>
                  <a:latin typeface="Calibri"/>
                </a:rPr>
                <a:t>Up</a:t>
              </a:r>
              <a:endParaRPr b="0" lang="en-IN" sz="1400" spc="-1" strike="noStrike">
                <a:latin typeface="Arial"/>
              </a:endParaRPr>
            </a:p>
          </p:txBody>
        </p:sp>
        <p:sp>
          <p:nvSpPr>
            <p:cNvPr id="613" name="CustomShape 7"/>
            <p:cNvSpPr/>
            <p:nvPr/>
          </p:nvSpPr>
          <p:spPr>
            <a:xfrm>
              <a:off x="4800600" y="3276720"/>
              <a:ext cx="76176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cc"/>
                  </a:solidFill>
                  <a:latin typeface="Calibri"/>
                </a:rPr>
                <a:t>Left</a:t>
              </a:r>
              <a:endParaRPr b="0" lang="en-IN" sz="1400" spc="-1" strike="noStrike">
                <a:latin typeface="Arial"/>
              </a:endParaRPr>
            </a:p>
          </p:txBody>
        </p:sp>
        <p:sp>
          <p:nvSpPr>
            <p:cNvPr id="614" name="CustomShape 8"/>
            <p:cNvSpPr/>
            <p:nvPr/>
          </p:nvSpPr>
          <p:spPr>
            <a:xfrm>
              <a:off x="6629400" y="3276720"/>
              <a:ext cx="76176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cc"/>
                  </a:solidFill>
                  <a:latin typeface="Calibri"/>
                </a:rPr>
                <a:t>Down</a:t>
              </a:r>
              <a:endParaRPr b="0" lang="en-IN" sz="1400" spc="-1" strike="noStrike">
                <a:latin typeface="Arial"/>
              </a:endParaRPr>
            </a:p>
          </p:txBody>
        </p:sp>
        <p:sp>
          <p:nvSpPr>
            <p:cNvPr id="615" name="CustomShape 9"/>
            <p:cNvSpPr/>
            <p:nvPr/>
          </p:nvSpPr>
          <p:spPr>
            <a:xfrm>
              <a:off x="8458200" y="3200400"/>
              <a:ext cx="76176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cc"/>
                  </a:solidFill>
                  <a:latin typeface="Calibri"/>
                </a:rPr>
                <a:t>Right</a:t>
              </a:r>
              <a:endParaRPr b="0" lang="en-IN" sz="1400" spc="-1" strike="noStrike">
                <a:latin typeface="Arial"/>
              </a:endParaRPr>
            </a:p>
          </p:txBody>
        </p:sp>
        <p:pic>
          <p:nvPicPr>
            <p:cNvPr id="616" name="Picture 10" descr=""/>
            <p:cNvPicPr/>
            <p:nvPr/>
          </p:nvPicPr>
          <p:blipFill>
            <a:blip r:embed="rId5"/>
            <a:stretch/>
          </p:blipFill>
          <p:spPr>
            <a:xfrm>
              <a:off x="9067680" y="3733920"/>
              <a:ext cx="914040" cy="837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617" name="CustomShape 10"/>
            <p:cNvSpPr/>
            <p:nvPr/>
          </p:nvSpPr>
          <p:spPr>
            <a:xfrm flipH="1" rot="16200000">
              <a:off x="2819160" y="4495680"/>
              <a:ext cx="380520" cy="533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5dcde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8" name="CustomShape 11"/>
            <p:cNvSpPr/>
            <p:nvPr/>
          </p:nvSpPr>
          <p:spPr>
            <a:xfrm rot="5400000">
              <a:off x="2286360" y="4495680"/>
              <a:ext cx="380520" cy="533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5dcde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9" name="CustomShape 12"/>
            <p:cNvSpPr/>
            <p:nvPr/>
          </p:nvSpPr>
          <p:spPr>
            <a:xfrm flipH="1" rot="16200000">
              <a:off x="5143680" y="4457520"/>
              <a:ext cx="380520" cy="609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5dcde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20" name="CustomShape 13"/>
            <p:cNvSpPr/>
            <p:nvPr/>
          </p:nvSpPr>
          <p:spPr>
            <a:xfrm flipV="1" rot="10800000">
              <a:off x="4343760" y="4571640"/>
              <a:ext cx="685440" cy="380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5dcde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621" name="Picture 11" descr=""/>
            <p:cNvPicPr/>
            <p:nvPr/>
          </p:nvPicPr>
          <p:blipFill>
            <a:blip r:embed="rId6"/>
            <a:stretch/>
          </p:blipFill>
          <p:spPr>
            <a:xfrm>
              <a:off x="1752480" y="4952880"/>
              <a:ext cx="914040" cy="837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22" name="Picture 12" descr=""/>
            <p:cNvPicPr/>
            <p:nvPr/>
          </p:nvPicPr>
          <p:blipFill>
            <a:blip r:embed="rId7"/>
            <a:stretch/>
          </p:blipFill>
          <p:spPr>
            <a:xfrm>
              <a:off x="2819520" y="4952880"/>
              <a:ext cx="914040" cy="837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623" name="CustomShape 14"/>
            <p:cNvSpPr/>
            <p:nvPr/>
          </p:nvSpPr>
          <p:spPr>
            <a:xfrm>
              <a:off x="4337280" y="4495680"/>
              <a:ext cx="3441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600" spc="-1" strike="noStrike">
                  <a:solidFill>
                    <a:srgbClr val="0000cc"/>
                  </a:solidFill>
                  <a:latin typeface="Calibri"/>
                </a:rPr>
                <a:t>U</a:t>
              </a:r>
              <a:endParaRPr b="0" lang="en-IN" sz="1600" spc="-1" strike="noStrike">
                <a:latin typeface="Arial"/>
              </a:endParaRPr>
            </a:p>
          </p:txBody>
        </p:sp>
        <p:sp>
          <p:nvSpPr>
            <p:cNvPr id="624" name="CustomShape 15"/>
            <p:cNvSpPr/>
            <p:nvPr/>
          </p:nvSpPr>
          <p:spPr>
            <a:xfrm>
              <a:off x="2116440" y="4572000"/>
              <a:ext cx="29412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cc"/>
                  </a:solidFill>
                  <a:latin typeface="Calibri"/>
                </a:rPr>
                <a:t>L</a:t>
              </a:r>
              <a:endParaRPr b="0" lang="en-IN" sz="1400" spc="-1" strike="noStrike">
                <a:latin typeface="Arial"/>
              </a:endParaRPr>
            </a:p>
          </p:txBody>
        </p:sp>
        <p:sp>
          <p:nvSpPr>
            <p:cNvPr id="625" name="CustomShape 16"/>
            <p:cNvSpPr/>
            <p:nvPr/>
          </p:nvSpPr>
          <p:spPr>
            <a:xfrm>
              <a:off x="3108240" y="4572000"/>
              <a:ext cx="31680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cc"/>
                  </a:solidFill>
                  <a:latin typeface="Calibri"/>
                </a:rPr>
                <a:t>R</a:t>
              </a:r>
              <a:endParaRPr b="0" lang="en-IN" sz="1400" spc="-1" strike="noStrike">
                <a:latin typeface="Arial"/>
              </a:endParaRPr>
            </a:p>
          </p:txBody>
        </p:sp>
        <p:pic>
          <p:nvPicPr>
            <p:cNvPr id="626" name="Picture 13" descr=""/>
            <p:cNvPicPr/>
            <p:nvPr/>
          </p:nvPicPr>
          <p:blipFill>
            <a:blip r:embed="rId8"/>
            <a:stretch/>
          </p:blipFill>
          <p:spPr>
            <a:xfrm>
              <a:off x="3886200" y="4952880"/>
              <a:ext cx="914040" cy="837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627" name="CustomShape 17"/>
            <p:cNvSpPr/>
            <p:nvPr/>
          </p:nvSpPr>
          <p:spPr>
            <a:xfrm>
              <a:off x="5395320" y="4572000"/>
              <a:ext cx="32760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cc"/>
                  </a:solidFill>
                  <a:latin typeface="Calibri"/>
                </a:rPr>
                <a:t>D</a:t>
              </a:r>
              <a:endParaRPr b="0" lang="en-IN" sz="1400" spc="-1" strike="noStrike">
                <a:latin typeface="Arial"/>
              </a:endParaRPr>
            </a:p>
          </p:txBody>
        </p:sp>
        <p:pic>
          <p:nvPicPr>
            <p:cNvPr id="628" name="Picture 14" descr=""/>
            <p:cNvPicPr/>
            <p:nvPr/>
          </p:nvPicPr>
          <p:blipFill>
            <a:blip r:embed="rId9"/>
            <a:stretch/>
          </p:blipFill>
          <p:spPr>
            <a:xfrm>
              <a:off x="5105520" y="4952880"/>
              <a:ext cx="914040" cy="837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629" name="CustomShape 18"/>
            <p:cNvSpPr/>
            <p:nvPr/>
          </p:nvSpPr>
          <p:spPr>
            <a:xfrm>
              <a:off x="7010280" y="4572000"/>
              <a:ext cx="456840" cy="380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5dcde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0" name="CustomShape 19"/>
            <p:cNvSpPr/>
            <p:nvPr/>
          </p:nvSpPr>
          <p:spPr>
            <a:xfrm rot="5400000">
              <a:off x="6629760" y="4572000"/>
              <a:ext cx="380520" cy="380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5dcde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1" name="CustomShape 20"/>
            <p:cNvSpPr/>
            <p:nvPr/>
          </p:nvSpPr>
          <p:spPr>
            <a:xfrm>
              <a:off x="6383520" y="4572000"/>
              <a:ext cx="29412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cc"/>
                  </a:solidFill>
                  <a:latin typeface="Calibri"/>
                </a:rPr>
                <a:t>L</a:t>
              </a:r>
              <a:endParaRPr b="0" lang="en-IN" sz="1400" spc="-1" strike="noStrike">
                <a:latin typeface="Arial"/>
              </a:endParaRPr>
            </a:p>
          </p:txBody>
        </p:sp>
        <p:sp>
          <p:nvSpPr>
            <p:cNvPr id="632" name="CustomShape 21"/>
            <p:cNvSpPr/>
            <p:nvPr/>
          </p:nvSpPr>
          <p:spPr>
            <a:xfrm>
              <a:off x="7223040" y="4572000"/>
              <a:ext cx="31680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cc"/>
                  </a:solidFill>
                  <a:latin typeface="Calibri"/>
                </a:rPr>
                <a:t>R</a:t>
              </a:r>
              <a:endParaRPr b="0" lang="en-IN" sz="1400" spc="-1" strike="noStrike">
                <a:latin typeface="Arial"/>
              </a:endParaRPr>
            </a:p>
          </p:txBody>
        </p:sp>
        <p:sp>
          <p:nvSpPr>
            <p:cNvPr id="633" name="CustomShape 22"/>
            <p:cNvSpPr/>
            <p:nvPr/>
          </p:nvSpPr>
          <p:spPr>
            <a:xfrm flipV="1" rot="10800000">
              <a:off x="8839440" y="4571640"/>
              <a:ext cx="685440" cy="380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5dcde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4" name="CustomShape 23"/>
            <p:cNvSpPr/>
            <p:nvPr/>
          </p:nvSpPr>
          <p:spPr>
            <a:xfrm flipH="1" rot="16200000">
              <a:off x="9639720" y="4457520"/>
              <a:ext cx="380520" cy="609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5dcde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5" name="CustomShape 24"/>
            <p:cNvSpPr/>
            <p:nvPr/>
          </p:nvSpPr>
          <p:spPr>
            <a:xfrm>
              <a:off x="8680680" y="4495680"/>
              <a:ext cx="3441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600" spc="-1" strike="noStrike">
                  <a:solidFill>
                    <a:srgbClr val="0000cc"/>
                  </a:solidFill>
                  <a:latin typeface="Calibri"/>
                </a:rPr>
                <a:t>U</a:t>
              </a:r>
              <a:endParaRPr b="0" lang="en-IN" sz="1600" spc="-1" strike="noStrike">
                <a:latin typeface="Arial"/>
              </a:endParaRPr>
            </a:p>
          </p:txBody>
        </p:sp>
        <p:sp>
          <p:nvSpPr>
            <p:cNvPr id="636" name="CustomShape 25"/>
            <p:cNvSpPr/>
            <p:nvPr/>
          </p:nvSpPr>
          <p:spPr>
            <a:xfrm>
              <a:off x="9967320" y="4572000"/>
              <a:ext cx="32760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cc"/>
                  </a:solidFill>
                  <a:latin typeface="Calibri"/>
                </a:rPr>
                <a:t>D</a:t>
              </a:r>
              <a:endParaRPr b="0" lang="en-IN" sz="1400" spc="-1" strike="noStrike">
                <a:latin typeface="Arial"/>
              </a:endParaRPr>
            </a:p>
          </p:txBody>
        </p:sp>
        <p:pic>
          <p:nvPicPr>
            <p:cNvPr id="637" name="Picture 15" descr=""/>
            <p:cNvPicPr/>
            <p:nvPr/>
          </p:nvPicPr>
          <p:blipFill>
            <a:blip r:embed="rId10"/>
            <a:stretch/>
          </p:blipFill>
          <p:spPr>
            <a:xfrm>
              <a:off x="6172200" y="4952880"/>
              <a:ext cx="914040" cy="837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38" name="Picture 16" descr=""/>
            <p:cNvPicPr/>
            <p:nvPr/>
          </p:nvPicPr>
          <p:blipFill>
            <a:blip r:embed="rId11"/>
            <a:stretch/>
          </p:blipFill>
          <p:spPr>
            <a:xfrm>
              <a:off x="7162920" y="4952880"/>
              <a:ext cx="914040" cy="837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39" name="Picture 17" descr=""/>
            <p:cNvPicPr/>
            <p:nvPr/>
          </p:nvPicPr>
          <p:blipFill>
            <a:blip r:embed="rId12"/>
            <a:stretch/>
          </p:blipFill>
          <p:spPr>
            <a:xfrm>
              <a:off x="8458200" y="4952880"/>
              <a:ext cx="914040" cy="837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40" name="Picture 18" descr=""/>
            <p:cNvPicPr/>
            <p:nvPr/>
          </p:nvPicPr>
          <p:blipFill>
            <a:blip r:embed="rId13"/>
            <a:stretch/>
          </p:blipFill>
          <p:spPr>
            <a:xfrm>
              <a:off x="9601200" y="4952880"/>
              <a:ext cx="914040" cy="837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641" name="CustomShape 26"/>
            <p:cNvSpPr/>
            <p:nvPr/>
          </p:nvSpPr>
          <p:spPr>
            <a:xfrm flipV="1" rot="10800000">
              <a:off x="1676520" y="5790960"/>
              <a:ext cx="533160" cy="380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5dcde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2" name="CustomShape 27"/>
            <p:cNvSpPr/>
            <p:nvPr/>
          </p:nvSpPr>
          <p:spPr>
            <a:xfrm flipH="1" rot="16200000">
              <a:off x="2247480" y="5753160"/>
              <a:ext cx="380520" cy="456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5dcde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3" name="CustomShape 28"/>
            <p:cNvSpPr/>
            <p:nvPr/>
          </p:nvSpPr>
          <p:spPr>
            <a:xfrm flipH="1" rot="16200000">
              <a:off x="3314520" y="5753160"/>
              <a:ext cx="380520" cy="456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5dcde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4" name="CustomShape 29"/>
            <p:cNvSpPr/>
            <p:nvPr/>
          </p:nvSpPr>
          <p:spPr>
            <a:xfrm flipH="1" rot="16200000">
              <a:off x="4381200" y="5753160"/>
              <a:ext cx="380520" cy="456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5dcde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5" name="CustomShape 30"/>
            <p:cNvSpPr/>
            <p:nvPr/>
          </p:nvSpPr>
          <p:spPr>
            <a:xfrm flipH="1" rot="16200000">
              <a:off x="5676480" y="5753160"/>
              <a:ext cx="380520" cy="456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5dcde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6" name="CustomShape 31"/>
            <p:cNvSpPr/>
            <p:nvPr/>
          </p:nvSpPr>
          <p:spPr>
            <a:xfrm rot="5400000">
              <a:off x="2896200" y="5791320"/>
              <a:ext cx="380520" cy="380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5dcde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7" name="CustomShape 32"/>
            <p:cNvSpPr/>
            <p:nvPr/>
          </p:nvSpPr>
          <p:spPr>
            <a:xfrm rot="5400000">
              <a:off x="3962880" y="5791320"/>
              <a:ext cx="380520" cy="380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5dcde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8" name="CustomShape 33"/>
            <p:cNvSpPr/>
            <p:nvPr/>
          </p:nvSpPr>
          <p:spPr>
            <a:xfrm rot="5400000">
              <a:off x="5258160" y="5791320"/>
              <a:ext cx="380520" cy="380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5dcde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9" name="CustomShape 34"/>
            <p:cNvSpPr/>
            <p:nvPr/>
          </p:nvSpPr>
          <p:spPr>
            <a:xfrm rot="5400000">
              <a:off x="6248880" y="5791320"/>
              <a:ext cx="380520" cy="380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5dcde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0" name="CustomShape 35"/>
            <p:cNvSpPr/>
            <p:nvPr/>
          </p:nvSpPr>
          <p:spPr>
            <a:xfrm rot="5400000">
              <a:off x="7239600" y="5791320"/>
              <a:ext cx="380520" cy="380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5dcde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1" name="CustomShape 36"/>
            <p:cNvSpPr/>
            <p:nvPr/>
          </p:nvSpPr>
          <p:spPr>
            <a:xfrm flipH="1" rot="16200000">
              <a:off x="6667200" y="5753160"/>
              <a:ext cx="380520" cy="456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5dcde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2" name="CustomShape 37"/>
            <p:cNvSpPr/>
            <p:nvPr/>
          </p:nvSpPr>
          <p:spPr>
            <a:xfrm flipH="1" rot="16200000">
              <a:off x="7657920" y="5753160"/>
              <a:ext cx="380520" cy="456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5dcde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3" name="CustomShape 38"/>
            <p:cNvSpPr/>
            <p:nvPr/>
          </p:nvSpPr>
          <p:spPr>
            <a:xfrm flipH="1" rot="16200000">
              <a:off x="8953200" y="5753160"/>
              <a:ext cx="380520" cy="456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5dcde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4" name="CustomShape 39"/>
            <p:cNvSpPr/>
            <p:nvPr/>
          </p:nvSpPr>
          <p:spPr>
            <a:xfrm flipH="1" rot="16200000">
              <a:off x="10096200" y="5753160"/>
              <a:ext cx="380520" cy="456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5dcde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5" name="CustomShape 40"/>
            <p:cNvSpPr/>
            <p:nvPr/>
          </p:nvSpPr>
          <p:spPr>
            <a:xfrm rot="5400000">
              <a:off x="9677880" y="5791320"/>
              <a:ext cx="380520" cy="380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5dcde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6" name="CustomShape 41"/>
            <p:cNvSpPr/>
            <p:nvPr/>
          </p:nvSpPr>
          <p:spPr>
            <a:xfrm rot="5400000">
              <a:off x="8534880" y="5791320"/>
              <a:ext cx="380520" cy="380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5dcde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57" name="TextShape 42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How big is the state space of the (n</a:t>
            </a:r>
            <a:r>
              <a:rPr b="0" lang="en-US" sz="4400" spc="-1" strike="noStrike" baseline="30000">
                <a:solidFill>
                  <a:srgbClr val="000000"/>
                </a:solidFill>
                <a:latin typeface="Calibri"/>
              </a:rPr>
              <a:t>2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-1)-puzzle?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8" name="CustomShape 43"/>
          <p:cNvSpPr/>
          <p:nvPr/>
        </p:nvSpPr>
        <p:spPr>
          <a:xfrm>
            <a:off x="406440" y="1371600"/>
            <a:ext cx="11378880" cy="472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2720" indent="-342360">
              <a:lnSpc>
                <a:spcPct val="100000"/>
              </a:lnSpc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8-puzzle </a:t>
            </a:r>
            <a:r>
              <a:rPr b="0" lang="en-US" sz="3200" spc="-1" strike="noStrike">
                <a:solidFill>
                  <a:srgbClr val="333399"/>
                </a:solidFill>
                <a:latin typeface="Wingdings"/>
              </a:rPr>
              <a:t>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rgbClr val="ff0000"/>
                </a:solidFill>
                <a:latin typeface="Calibri"/>
              </a:rPr>
              <a:t>??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states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How big is the state space of the (n</a:t>
            </a:r>
            <a:r>
              <a:rPr b="0" lang="en-US" sz="4400" spc="-1" strike="noStrike" baseline="30000">
                <a:solidFill>
                  <a:srgbClr val="000000"/>
                </a:solidFill>
                <a:latin typeface="Calibri"/>
              </a:rPr>
              <a:t>2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-1)-puzzle?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8-puzzle </a:t>
            </a:r>
            <a:r>
              <a:rPr b="0" lang="en-US" sz="3200" spc="-1" strike="noStrike">
                <a:solidFill>
                  <a:srgbClr val="333399"/>
                </a:solidFill>
                <a:latin typeface="Wingdings"/>
              </a:rPr>
              <a:t>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9! = 362,880 states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15-puzzle </a:t>
            </a:r>
            <a:r>
              <a:rPr b="0" lang="en-US" sz="3200" spc="-1" strike="noStrike">
                <a:solidFill>
                  <a:srgbClr val="333399"/>
                </a:solidFill>
                <a:latin typeface="Wingdings"/>
              </a:rPr>
              <a:t>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16! ~ 2.09 x 10</a:t>
            </a:r>
            <a:r>
              <a:rPr b="0" lang="en-US" sz="3200" spc="-1" strike="noStrike" baseline="30000">
                <a:solidFill>
                  <a:srgbClr val="333399"/>
                </a:solidFill>
                <a:latin typeface="Calibri"/>
              </a:rPr>
              <a:t>13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states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24-puzzle </a:t>
            </a:r>
            <a:r>
              <a:rPr b="0" lang="en-US" sz="3200" spc="-1" strike="noStrike">
                <a:solidFill>
                  <a:srgbClr val="333399"/>
                </a:solidFill>
                <a:latin typeface="Wingdings"/>
              </a:rPr>
              <a:t>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25! ~ 10</a:t>
            </a:r>
            <a:r>
              <a:rPr b="0" lang="en-US" sz="3200" spc="-1" strike="noStrike" baseline="30000">
                <a:solidFill>
                  <a:srgbClr val="333399"/>
                </a:solidFill>
                <a:latin typeface="Calibri"/>
              </a:rPr>
              <a:t>25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states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808080"/>
                </a:solidFill>
                <a:latin typeface="Calibri"/>
              </a:rPr>
              <a:t>	</a:t>
            </a:r>
            <a:r>
              <a:rPr b="0" lang="en-US" sz="3200" spc="-1" strike="noStrike">
                <a:solidFill>
                  <a:srgbClr val="990033"/>
                </a:solidFill>
                <a:latin typeface="Calibri"/>
              </a:rPr>
              <a:t>But </a:t>
            </a:r>
            <a:r>
              <a:rPr b="0" lang="en-US" sz="3200" spc="-1" strike="noStrike" u="sng">
                <a:solidFill>
                  <a:srgbClr val="990033"/>
                </a:solidFill>
                <a:uFillTx/>
                <a:latin typeface="Calibri"/>
              </a:rPr>
              <a:t>only half</a:t>
            </a:r>
            <a:r>
              <a:rPr b="0" lang="en-US" sz="3200" spc="-1" strike="noStrike">
                <a:solidFill>
                  <a:srgbClr val="990033"/>
                </a:solidFill>
                <a:latin typeface="Calibri"/>
              </a:rPr>
              <a:t> of these states are reachable from any given state</a:t>
            </a:r>
            <a:br/>
            <a:r>
              <a:rPr b="0" lang="en-US" sz="3200" spc="-1" strike="noStrike">
                <a:solidFill>
                  <a:srgbClr val="5f5f5f"/>
                </a:solidFill>
                <a:latin typeface="Calibri"/>
              </a:rPr>
              <a:t>(but you may not know that in advance)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661" name="TextShape 3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016D7572-6191-453E-AD7B-A603806EB6EC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3</a:t>
            </a:fld>
            <a:endParaRPr b="0" lang="en-IN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5" dur="indefinite" restart="never" nodeType="tmRoot">
          <p:childTnLst>
            <p:seq>
              <p:cTn id="246" dur="indefinite" nodeType="mainSeq">
                <p:childTnLst>
                  <p:par>
                    <p:cTn id="247" nodeType="clickEffect" fill="hold">
                      <p:stCondLst>
                        <p:cond delay="indefinite"/>
                      </p:stCondLst>
                      <p:childTnLst>
                        <p:par>
                          <p:cTn id="24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nodeType="clickEffect" fill="hold">
                      <p:stCondLst>
                        <p:cond delay="indefinite"/>
                      </p:stCondLst>
                      <p:childTnLst>
                        <p:par>
                          <p:cTn id="25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CustomShape 1"/>
          <p:cNvSpPr/>
          <p:nvPr/>
        </p:nvSpPr>
        <p:spPr>
          <a:xfrm>
            <a:off x="2369520" y="1600200"/>
            <a:ext cx="5928120" cy="33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       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33cc"/>
                </a:solidFill>
                <a:latin typeface="Calibri"/>
              </a:rPr>
              <a:t>8-puzzle </a:t>
            </a:r>
            <a:r>
              <a:rPr b="0" lang="en-US" sz="2400" spc="-1" strike="noStrike">
                <a:solidFill>
                  <a:srgbClr val="0033cc"/>
                </a:solidFill>
                <a:latin typeface="Wingdings"/>
              </a:rPr>
              <a:t></a:t>
            </a:r>
            <a:r>
              <a:rPr b="0" lang="en-US" sz="2400" spc="-1" strike="noStrike">
                <a:solidFill>
                  <a:srgbClr val="0033cc"/>
                </a:solidFill>
                <a:latin typeface="Calibri"/>
              </a:rPr>
              <a:t> 362,880 states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cc6600"/>
                </a:solidFill>
                <a:latin typeface="Calibri"/>
              </a:rPr>
              <a:t>            </a:t>
            </a:r>
            <a:r>
              <a:rPr b="0" lang="en-US" sz="2400" spc="-1" strike="noStrike">
                <a:solidFill>
                  <a:srgbClr val="990033"/>
                </a:solidFill>
                <a:latin typeface="Calibri"/>
              </a:rPr>
              <a:t>15-puzzle </a:t>
            </a:r>
            <a:r>
              <a:rPr b="0" lang="en-US" sz="2400" spc="-1" strike="noStrike">
                <a:solidFill>
                  <a:srgbClr val="990033"/>
                </a:solidFill>
                <a:latin typeface="Wingdings"/>
              </a:rPr>
              <a:t></a:t>
            </a:r>
            <a:r>
              <a:rPr b="0" lang="en-US" sz="2400" spc="-1" strike="noStrike">
                <a:solidFill>
                  <a:srgbClr val="990033"/>
                </a:solidFill>
                <a:latin typeface="Calibri"/>
              </a:rPr>
              <a:t> 2.09 </a:t>
            </a:r>
            <a:r>
              <a:rPr b="0" lang="en-US" sz="2000" spc="-1" strike="noStrike">
                <a:solidFill>
                  <a:srgbClr val="990033"/>
                </a:solidFill>
                <a:latin typeface="Calibri"/>
              </a:rPr>
              <a:t>x</a:t>
            </a:r>
            <a:r>
              <a:rPr b="0" lang="en-US" sz="2400" spc="-1" strike="noStrike">
                <a:solidFill>
                  <a:srgbClr val="990033"/>
                </a:solidFill>
                <a:latin typeface="Calibri"/>
              </a:rPr>
              <a:t> 10</a:t>
            </a:r>
            <a:r>
              <a:rPr b="0" lang="en-US" sz="2400" spc="-1" strike="noStrike" baseline="30000">
                <a:solidFill>
                  <a:srgbClr val="990033"/>
                </a:solidFill>
                <a:latin typeface="Calibri"/>
              </a:rPr>
              <a:t>13</a:t>
            </a:r>
            <a:r>
              <a:rPr b="0" lang="en-US" sz="2400" spc="-1" strike="noStrike">
                <a:solidFill>
                  <a:srgbClr val="990033"/>
                </a:solidFill>
                <a:latin typeface="Calibri"/>
              </a:rPr>
              <a:t> states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24-puzzle </a:t>
            </a:r>
            <a:r>
              <a:rPr b="0" lang="en-US" sz="2400" spc="-1" strike="noStrike">
                <a:solidFill>
                  <a:srgbClr val="ff0000"/>
                </a:solidFill>
                <a:latin typeface="Wingdings"/>
              </a:rPr>
              <a:t></a:t>
            </a: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 10</a:t>
            </a:r>
            <a:r>
              <a:rPr b="0" lang="en-US" sz="2400" spc="-1" strike="noStrike" baseline="30000">
                <a:solidFill>
                  <a:srgbClr val="ff0000"/>
                </a:solidFill>
                <a:latin typeface="Calibri"/>
              </a:rPr>
              <a:t>25</a:t>
            </a: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 states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63" name="CustomShape 2"/>
          <p:cNvSpPr/>
          <p:nvPr/>
        </p:nvSpPr>
        <p:spPr>
          <a:xfrm>
            <a:off x="5804280" y="5638680"/>
            <a:ext cx="4122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100 millions states/sec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664" name="Group 3"/>
          <p:cNvGrpSpPr/>
          <p:nvPr/>
        </p:nvGrpSpPr>
        <p:grpSpPr>
          <a:xfrm>
            <a:off x="7407000" y="2163600"/>
            <a:ext cx="1303200" cy="3551400"/>
            <a:chOff x="7407000" y="2163600"/>
            <a:chExt cx="1303200" cy="3551400"/>
          </a:xfrm>
        </p:grpSpPr>
        <p:sp>
          <p:nvSpPr>
            <p:cNvPr id="665" name="Line 4"/>
            <p:cNvSpPr/>
            <p:nvPr/>
          </p:nvSpPr>
          <p:spPr>
            <a:xfrm flipH="1" flipV="1">
              <a:off x="7407000" y="2163600"/>
              <a:ext cx="822600" cy="3551400"/>
            </a:xfrm>
            <a:prstGeom prst="line">
              <a:avLst/>
            </a:prstGeom>
            <a:ln w="9360">
              <a:solidFill>
                <a:srgbClr val="0033cc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6" name="CustomShape 5"/>
            <p:cNvSpPr/>
            <p:nvPr/>
          </p:nvSpPr>
          <p:spPr>
            <a:xfrm>
              <a:off x="7716960" y="2438280"/>
              <a:ext cx="99324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33cc"/>
                  </a:solidFill>
                  <a:latin typeface="Comic Sans MS"/>
                </a:rPr>
                <a:t>0.036 sec</a:t>
              </a:r>
              <a:endParaRPr b="0" lang="en-IN" sz="2000" spc="-1" strike="noStrike">
                <a:latin typeface="Arial"/>
              </a:endParaRPr>
            </a:p>
          </p:txBody>
        </p:sp>
      </p:grpSp>
      <p:grpSp>
        <p:nvGrpSpPr>
          <p:cNvPr id="667" name="Group 6"/>
          <p:cNvGrpSpPr/>
          <p:nvPr/>
        </p:nvGrpSpPr>
        <p:grpSpPr>
          <a:xfrm>
            <a:off x="5257440" y="3581280"/>
            <a:ext cx="2972160" cy="2133720"/>
            <a:chOff x="5257440" y="3581280"/>
            <a:chExt cx="2972160" cy="2133720"/>
          </a:xfrm>
        </p:grpSpPr>
        <p:sp>
          <p:nvSpPr>
            <p:cNvPr id="668" name="Line 7"/>
            <p:cNvSpPr/>
            <p:nvPr/>
          </p:nvSpPr>
          <p:spPr>
            <a:xfrm flipH="1" flipV="1">
              <a:off x="5257440" y="3581280"/>
              <a:ext cx="2972160" cy="2133720"/>
            </a:xfrm>
            <a:prstGeom prst="line">
              <a:avLst/>
            </a:prstGeom>
            <a:ln w="9360">
              <a:solidFill>
                <a:srgbClr val="990033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9" name="CustomShape 8"/>
            <p:cNvSpPr/>
            <p:nvPr/>
          </p:nvSpPr>
          <p:spPr>
            <a:xfrm>
              <a:off x="6182280" y="3809880"/>
              <a:ext cx="113220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990033"/>
                  </a:solidFill>
                  <a:latin typeface="Comic Sans MS"/>
                </a:rPr>
                <a:t>~ 55 hours</a:t>
              </a:r>
              <a:endParaRPr b="0" lang="en-IN" sz="2000" spc="-1" strike="noStrike">
                <a:latin typeface="Arial"/>
              </a:endParaRPr>
            </a:p>
          </p:txBody>
        </p:sp>
      </p:grpSp>
      <p:grpSp>
        <p:nvGrpSpPr>
          <p:cNvPr id="670" name="Group 9"/>
          <p:cNvGrpSpPr/>
          <p:nvPr/>
        </p:nvGrpSpPr>
        <p:grpSpPr>
          <a:xfrm>
            <a:off x="3962160" y="4876920"/>
            <a:ext cx="4267440" cy="838080"/>
            <a:chOff x="3962160" y="4876920"/>
            <a:chExt cx="4267440" cy="838080"/>
          </a:xfrm>
        </p:grpSpPr>
        <p:sp>
          <p:nvSpPr>
            <p:cNvPr id="671" name="Line 10"/>
            <p:cNvSpPr/>
            <p:nvPr/>
          </p:nvSpPr>
          <p:spPr>
            <a:xfrm flipH="1" flipV="1">
              <a:off x="3962160" y="5029200"/>
              <a:ext cx="4267440" cy="685800"/>
            </a:xfrm>
            <a:prstGeom prst="line">
              <a:avLst/>
            </a:prstGeom>
            <a:ln w="936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2" name="CustomShape 11"/>
            <p:cNvSpPr/>
            <p:nvPr/>
          </p:nvSpPr>
          <p:spPr>
            <a:xfrm>
              <a:off x="5332680" y="4876920"/>
              <a:ext cx="116388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0000"/>
                  </a:solidFill>
                  <a:latin typeface="Comic Sans MS"/>
                </a:rPr>
                <a:t>&gt; 10</a:t>
              </a:r>
              <a:r>
                <a:rPr b="0" lang="en-US" sz="2000" spc="-1" strike="noStrike" baseline="30000">
                  <a:solidFill>
                    <a:srgbClr val="ff0000"/>
                  </a:solidFill>
                  <a:latin typeface="Comic Sans MS"/>
                </a:rPr>
                <a:t>9</a:t>
              </a:r>
              <a:r>
                <a:rPr b="0" lang="en-US" sz="2000" spc="-1" strike="noStrike">
                  <a:solidFill>
                    <a:srgbClr val="ff0000"/>
                  </a:solidFill>
                  <a:latin typeface="Comic Sans MS"/>
                </a:rPr>
                <a:t> years</a:t>
              </a:r>
              <a:endParaRPr b="0" lang="en-IN" sz="2000" spc="-1" strike="noStrike">
                <a:latin typeface="Arial"/>
              </a:endParaRPr>
            </a:p>
          </p:txBody>
        </p:sp>
      </p:grpSp>
      <p:sp>
        <p:nvSpPr>
          <p:cNvPr id="673" name="TextShape 12"/>
          <p:cNvSpPr txBox="1"/>
          <p:nvPr/>
        </p:nvSpPr>
        <p:spPr>
          <a:xfrm>
            <a:off x="0" y="-4428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8-, 15-, 24-Puzzles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7" dur="indefinite" restart="never" nodeType="tmRoot">
          <p:childTnLst>
            <p:seq>
              <p:cTn id="258" dur="indefinite" nodeType="mainSeq">
                <p:childTnLst>
                  <p:par>
                    <p:cTn id="259" nodeType="clickEffect" fill="hold">
                      <p:stCondLst>
                        <p:cond delay="indefinite"/>
                      </p:stCondLst>
                      <p:childTnLst>
                        <p:par>
                          <p:cTn id="26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nodeType="clickEffect" fill="hold">
                      <p:stCondLst>
                        <p:cond delay="indefinite"/>
                      </p:stCondLst>
                      <p:childTnLst>
                        <p:par>
                          <p:cTn id="26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nodeType="clickEffect" fill="hold">
                      <p:stCondLst>
                        <p:cond delay="indefinite"/>
                      </p:stCondLst>
                      <p:childTnLst>
                        <p:par>
                          <p:cTn id="27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How big is the state space?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5" name="Picture 2" descr="Diagram&#10;&#10;Description automatically generated with medium confidence"/>
          <p:cNvPicPr/>
          <p:nvPr/>
        </p:nvPicPr>
        <p:blipFill>
          <a:blip r:embed="rId1"/>
          <a:srcRect l="1250" t="0" r="34376" b="0"/>
          <a:stretch/>
        </p:blipFill>
        <p:spPr>
          <a:xfrm>
            <a:off x="723960" y="1371600"/>
            <a:ext cx="10743840" cy="472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Search Space Representation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7" name="TextShape 2"/>
          <p:cNvSpPr txBox="1"/>
          <p:nvPr/>
        </p:nvSpPr>
        <p:spPr>
          <a:xfrm>
            <a:off x="523440" y="1012320"/>
            <a:ext cx="5355720" cy="4525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GB" sz="2400" spc="-1" strike="noStrike">
                <a:solidFill>
                  <a:srgbClr val="333399"/>
                </a:solidFill>
                <a:latin typeface="Calibri"/>
              </a:rPr>
              <a:t>A graph is </a:t>
            </a:r>
            <a:r>
              <a:rPr b="0" i="1" lang="en-GB" sz="2400" spc="-1" strike="noStrike">
                <a:solidFill>
                  <a:srgbClr val="c00000"/>
                </a:solidFill>
                <a:latin typeface="Calibri"/>
              </a:rPr>
              <a:t>undirected</a:t>
            </a:r>
            <a:r>
              <a:rPr b="0" lang="en-GB" sz="2400" spc="-1" strike="noStrike">
                <a:solidFill>
                  <a:srgbClr val="333399"/>
                </a:solidFill>
                <a:latin typeface="Calibri"/>
              </a:rPr>
              <a:t> if arcs do not imply a direction, </a:t>
            </a:r>
            <a:r>
              <a:rPr b="0" i="1" lang="en-GB" sz="2400" spc="-1" strike="noStrike">
                <a:solidFill>
                  <a:srgbClr val="333399"/>
                </a:solidFill>
                <a:latin typeface="Calibri"/>
              </a:rPr>
              <a:t>direct</a:t>
            </a:r>
            <a:r>
              <a:rPr b="0" lang="en-GB" sz="2400" spc="-1" strike="noStrike">
                <a:solidFill>
                  <a:srgbClr val="333399"/>
                </a:solidFill>
                <a:latin typeface="Calibri"/>
              </a:rPr>
              <a:t> otherwise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GB" sz="2400" spc="-1" strike="noStrike">
                <a:solidFill>
                  <a:srgbClr val="333399"/>
                </a:solidFill>
                <a:latin typeface="Calibri"/>
              </a:rPr>
              <a:t>A graph is </a:t>
            </a:r>
            <a:r>
              <a:rPr b="0" i="1" lang="en-GB" sz="2400" spc="-1" strike="noStrike">
                <a:solidFill>
                  <a:srgbClr val="c00000"/>
                </a:solidFill>
                <a:latin typeface="Calibri"/>
              </a:rPr>
              <a:t>connected</a:t>
            </a:r>
            <a:r>
              <a:rPr b="0" lang="en-GB" sz="2400" spc="-1" strike="noStrike">
                <a:solidFill>
                  <a:srgbClr val="333399"/>
                </a:solidFill>
                <a:latin typeface="Calibri"/>
              </a:rPr>
              <a:t> if every pair of nodes is connected by a path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GB" sz="2400" spc="-1" strike="noStrike">
                <a:solidFill>
                  <a:srgbClr val="333399"/>
                </a:solidFill>
                <a:latin typeface="Calibri"/>
              </a:rPr>
              <a:t>A connected graph with no loop is called </a:t>
            </a:r>
            <a:r>
              <a:rPr b="0" i="1" lang="en-GB" sz="2400" spc="-1" strike="noStrike">
                <a:solidFill>
                  <a:srgbClr val="c00000"/>
                </a:solidFill>
                <a:latin typeface="Calibri"/>
              </a:rPr>
              <a:t>tree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GB" sz="2400" spc="-1" strike="noStrike">
                <a:solidFill>
                  <a:srgbClr val="333399"/>
                </a:solidFill>
                <a:latin typeface="Calibri"/>
              </a:rPr>
              <a:t>A </a:t>
            </a:r>
            <a:r>
              <a:rPr b="0" i="1" lang="en-GB" sz="2400" spc="-1" strike="noStrike">
                <a:solidFill>
                  <a:srgbClr val="c00000"/>
                </a:solidFill>
                <a:latin typeface="Calibri"/>
              </a:rPr>
              <a:t>weighted graph</a:t>
            </a:r>
            <a:r>
              <a:rPr b="0" lang="en-GB" sz="2400" spc="-1" strike="noStrike">
                <a:solidFill>
                  <a:srgbClr val="333399"/>
                </a:solidFill>
                <a:latin typeface="Calibri"/>
              </a:rPr>
              <a:t>, is a graph for which a value is associated to each arc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</p:txBody>
      </p:sp>
      <p:grpSp>
        <p:nvGrpSpPr>
          <p:cNvPr id="678" name="Group 3"/>
          <p:cNvGrpSpPr/>
          <p:nvPr/>
        </p:nvGrpSpPr>
        <p:grpSpPr>
          <a:xfrm>
            <a:off x="6705720" y="1752480"/>
            <a:ext cx="1980720" cy="777600"/>
            <a:chOff x="6705720" y="1752480"/>
            <a:chExt cx="1980720" cy="777600"/>
          </a:xfrm>
        </p:grpSpPr>
        <p:sp>
          <p:nvSpPr>
            <p:cNvPr id="679" name="CustomShape 4"/>
            <p:cNvSpPr/>
            <p:nvPr/>
          </p:nvSpPr>
          <p:spPr>
            <a:xfrm>
              <a:off x="7342200" y="1752480"/>
              <a:ext cx="212400" cy="21240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0" name="CustomShape 5"/>
            <p:cNvSpPr/>
            <p:nvPr/>
          </p:nvSpPr>
          <p:spPr>
            <a:xfrm>
              <a:off x="6705720" y="2035080"/>
              <a:ext cx="212400" cy="21240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1" name="CustomShape 6"/>
            <p:cNvSpPr/>
            <p:nvPr/>
          </p:nvSpPr>
          <p:spPr>
            <a:xfrm>
              <a:off x="7272360" y="2317680"/>
              <a:ext cx="210600" cy="21240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2" name="CustomShape 7"/>
            <p:cNvSpPr/>
            <p:nvPr/>
          </p:nvSpPr>
          <p:spPr>
            <a:xfrm>
              <a:off x="8191440" y="2317680"/>
              <a:ext cx="212400" cy="21240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3" name="CustomShape 8"/>
            <p:cNvSpPr/>
            <p:nvPr/>
          </p:nvSpPr>
          <p:spPr>
            <a:xfrm>
              <a:off x="8474040" y="1752480"/>
              <a:ext cx="212400" cy="21240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4" name="CustomShape 9"/>
            <p:cNvSpPr/>
            <p:nvPr/>
          </p:nvSpPr>
          <p:spPr>
            <a:xfrm>
              <a:off x="7837560" y="1965240"/>
              <a:ext cx="212400" cy="21060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5" name="Line 10"/>
            <p:cNvSpPr/>
            <p:nvPr/>
          </p:nvSpPr>
          <p:spPr>
            <a:xfrm>
              <a:off x="6886440" y="2215800"/>
              <a:ext cx="385560" cy="20808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6" name="Line 11"/>
            <p:cNvSpPr/>
            <p:nvPr/>
          </p:nvSpPr>
          <p:spPr>
            <a:xfrm flipV="1">
              <a:off x="6886440" y="1858680"/>
              <a:ext cx="455400" cy="20808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7" name="Line 12"/>
            <p:cNvSpPr/>
            <p:nvPr/>
          </p:nvSpPr>
          <p:spPr>
            <a:xfrm flipV="1">
              <a:off x="7554600" y="1823760"/>
              <a:ext cx="919440" cy="3492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8" name="Line 13"/>
            <p:cNvSpPr/>
            <p:nvPr/>
          </p:nvSpPr>
          <p:spPr>
            <a:xfrm>
              <a:off x="7522920" y="1933560"/>
              <a:ext cx="314280" cy="13644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9" name="Line 14"/>
            <p:cNvSpPr/>
            <p:nvPr/>
          </p:nvSpPr>
          <p:spPr>
            <a:xfrm>
              <a:off x="8018280" y="2145960"/>
              <a:ext cx="204840" cy="20340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0" name="Line 15"/>
            <p:cNvSpPr/>
            <p:nvPr/>
          </p:nvSpPr>
          <p:spPr>
            <a:xfrm>
              <a:off x="7483320" y="2423880"/>
              <a:ext cx="708120" cy="180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1" name="Line 16"/>
            <p:cNvSpPr/>
            <p:nvPr/>
          </p:nvSpPr>
          <p:spPr>
            <a:xfrm flipH="1">
              <a:off x="7453080" y="2145960"/>
              <a:ext cx="415800" cy="20340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2" name="Line 17"/>
            <p:cNvSpPr/>
            <p:nvPr/>
          </p:nvSpPr>
          <p:spPr>
            <a:xfrm flipV="1">
              <a:off x="8049960" y="1933560"/>
              <a:ext cx="455760" cy="13644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3" name="Line 18"/>
            <p:cNvSpPr/>
            <p:nvPr/>
          </p:nvSpPr>
          <p:spPr>
            <a:xfrm flipH="1">
              <a:off x="8372160" y="1965240"/>
              <a:ext cx="208080" cy="38412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94" name="CustomShape 19"/>
          <p:cNvSpPr/>
          <p:nvPr/>
        </p:nvSpPr>
        <p:spPr>
          <a:xfrm>
            <a:off x="7245000" y="1371600"/>
            <a:ext cx="991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S PGothic"/>
              </a:rPr>
              <a:t>undirect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95" name="CustomShape 20"/>
          <p:cNvSpPr/>
          <p:nvPr/>
        </p:nvSpPr>
        <p:spPr>
          <a:xfrm>
            <a:off x="9682560" y="1371600"/>
            <a:ext cx="738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S PGothic"/>
              </a:rPr>
              <a:t>direct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96" name="CustomShape 21"/>
          <p:cNvSpPr/>
          <p:nvPr/>
        </p:nvSpPr>
        <p:spPr>
          <a:xfrm>
            <a:off x="9704520" y="1752480"/>
            <a:ext cx="212400" cy="21240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7" name="CustomShape 22"/>
          <p:cNvSpPr/>
          <p:nvPr/>
        </p:nvSpPr>
        <p:spPr>
          <a:xfrm>
            <a:off x="9067680" y="2035080"/>
            <a:ext cx="212400" cy="21240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8" name="CustomShape 23"/>
          <p:cNvSpPr/>
          <p:nvPr/>
        </p:nvSpPr>
        <p:spPr>
          <a:xfrm>
            <a:off x="9634680" y="2319480"/>
            <a:ext cx="210600" cy="21060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9" name="CustomShape 24"/>
          <p:cNvSpPr/>
          <p:nvPr/>
        </p:nvSpPr>
        <p:spPr>
          <a:xfrm>
            <a:off x="10553760" y="2319480"/>
            <a:ext cx="212400" cy="21060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0" name="CustomShape 25"/>
          <p:cNvSpPr/>
          <p:nvPr/>
        </p:nvSpPr>
        <p:spPr>
          <a:xfrm>
            <a:off x="10836360" y="1752480"/>
            <a:ext cx="212400" cy="21240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1" name="CustomShape 26"/>
          <p:cNvSpPr/>
          <p:nvPr/>
        </p:nvSpPr>
        <p:spPr>
          <a:xfrm>
            <a:off x="10199520" y="1965240"/>
            <a:ext cx="212400" cy="21060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2" name="Line 27"/>
          <p:cNvSpPr/>
          <p:nvPr/>
        </p:nvSpPr>
        <p:spPr>
          <a:xfrm>
            <a:off x="9248760" y="2215800"/>
            <a:ext cx="385560" cy="208080"/>
          </a:xfrm>
          <a:prstGeom prst="line">
            <a:avLst/>
          </a:prstGeom>
          <a:ln>
            <a:solidFill>
              <a:srgbClr val="b5dcde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3" name="Line 28"/>
          <p:cNvSpPr/>
          <p:nvPr/>
        </p:nvSpPr>
        <p:spPr>
          <a:xfrm flipV="1">
            <a:off x="9248760" y="1858680"/>
            <a:ext cx="455400" cy="208080"/>
          </a:xfrm>
          <a:prstGeom prst="line">
            <a:avLst/>
          </a:prstGeom>
          <a:ln>
            <a:solidFill>
              <a:srgbClr val="b5dcde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4" name="Line 29"/>
          <p:cNvSpPr/>
          <p:nvPr/>
        </p:nvSpPr>
        <p:spPr>
          <a:xfrm flipV="1">
            <a:off x="9916920" y="1823760"/>
            <a:ext cx="919080" cy="34920"/>
          </a:xfrm>
          <a:prstGeom prst="line">
            <a:avLst/>
          </a:prstGeom>
          <a:ln>
            <a:solidFill>
              <a:srgbClr val="b5dcde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5" name="Line 30"/>
          <p:cNvSpPr/>
          <p:nvPr/>
        </p:nvSpPr>
        <p:spPr>
          <a:xfrm>
            <a:off x="9885240" y="1933560"/>
            <a:ext cx="314280" cy="137880"/>
          </a:xfrm>
          <a:prstGeom prst="line">
            <a:avLst/>
          </a:prstGeom>
          <a:ln>
            <a:solidFill>
              <a:srgbClr val="b5dcde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6" name="Line 31"/>
          <p:cNvSpPr/>
          <p:nvPr/>
        </p:nvSpPr>
        <p:spPr>
          <a:xfrm>
            <a:off x="10380600" y="2145960"/>
            <a:ext cx="204840" cy="203400"/>
          </a:xfrm>
          <a:prstGeom prst="line">
            <a:avLst/>
          </a:prstGeom>
          <a:ln>
            <a:solidFill>
              <a:srgbClr val="b5dcde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Line 32"/>
          <p:cNvSpPr/>
          <p:nvPr/>
        </p:nvSpPr>
        <p:spPr>
          <a:xfrm>
            <a:off x="9845640" y="2423880"/>
            <a:ext cx="707760" cy="1800"/>
          </a:xfrm>
          <a:prstGeom prst="line">
            <a:avLst/>
          </a:prstGeom>
          <a:ln>
            <a:solidFill>
              <a:srgbClr val="b5dcde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8" name="Line 33"/>
          <p:cNvSpPr/>
          <p:nvPr/>
        </p:nvSpPr>
        <p:spPr>
          <a:xfrm flipH="1">
            <a:off x="9815400" y="2145960"/>
            <a:ext cx="415800" cy="203400"/>
          </a:xfrm>
          <a:prstGeom prst="line">
            <a:avLst/>
          </a:prstGeom>
          <a:ln>
            <a:solidFill>
              <a:srgbClr val="b5dcde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9" name="Line 34"/>
          <p:cNvSpPr/>
          <p:nvPr/>
        </p:nvSpPr>
        <p:spPr>
          <a:xfrm flipV="1">
            <a:off x="10412280" y="1933560"/>
            <a:ext cx="455400" cy="137880"/>
          </a:xfrm>
          <a:prstGeom prst="line">
            <a:avLst/>
          </a:prstGeom>
          <a:ln>
            <a:solidFill>
              <a:srgbClr val="b5dcde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0" name="Line 35"/>
          <p:cNvSpPr/>
          <p:nvPr/>
        </p:nvSpPr>
        <p:spPr>
          <a:xfrm flipH="1">
            <a:off x="10734480" y="1965240"/>
            <a:ext cx="208080" cy="384120"/>
          </a:xfrm>
          <a:prstGeom prst="line">
            <a:avLst/>
          </a:prstGeom>
          <a:ln>
            <a:solidFill>
              <a:srgbClr val="b5dcde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11" name="Group 36"/>
          <p:cNvGrpSpPr/>
          <p:nvPr/>
        </p:nvGrpSpPr>
        <p:grpSpPr>
          <a:xfrm>
            <a:off x="6705720" y="3048120"/>
            <a:ext cx="1980720" cy="777600"/>
            <a:chOff x="6705720" y="3048120"/>
            <a:chExt cx="1980720" cy="777600"/>
          </a:xfrm>
        </p:grpSpPr>
        <p:sp>
          <p:nvSpPr>
            <p:cNvPr id="712" name="CustomShape 37"/>
            <p:cNvSpPr/>
            <p:nvPr/>
          </p:nvSpPr>
          <p:spPr>
            <a:xfrm>
              <a:off x="7342200" y="3048120"/>
              <a:ext cx="212400" cy="21240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3" name="CustomShape 38"/>
            <p:cNvSpPr/>
            <p:nvPr/>
          </p:nvSpPr>
          <p:spPr>
            <a:xfrm>
              <a:off x="6705720" y="3330720"/>
              <a:ext cx="212400" cy="21240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4" name="CustomShape 39"/>
            <p:cNvSpPr/>
            <p:nvPr/>
          </p:nvSpPr>
          <p:spPr>
            <a:xfrm>
              <a:off x="7272360" y="3613320"/>
              <a:ext cx="210600" cy="21240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5" name="CustomShape 40"/>
            <p:cNvSpPr/>
            <p:nvPr/>
          </p:nvSpPr>
          <p:spPr>
            <a:xfrm>
              <a:off x="8191440" y="3613320"/>
              <a:ext cx="212400" cy="21240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6" name="CustomShape 41"/>
            <p:cNvSpPr/>
            <p:nvPr/>
          </p:nvSpPr>
          <p:spPr>
            <a:xfrm>
              <a:off x="8474040" y="3048120"/>
              <a:ext cx="212400" cy="21240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7" name="CustomShape 42"/>
            <p:cNvSpPr/>
            <p:nvPr/>
          </p:nvSpPr>
          <p:spPr>
            <a:xfrm>
              <a:off x="7837560" y="3260880"/>
              <a:ext cx="212400" cy="21060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8" name="Line 43"/>
            <p:cNvSpPr/>
            <p:nvPr/>
          </p:nvSpPr>
          <p:spPr>
            <a:xfrm>
              <a:off x="6886440" y="3511440"/>
              <a:ext cx="385560" cy="20772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9" name="Line 44"/>
            <p:cNvSpPr/>
            <p:nvPr/>
          </p:nvSpPr>
          <p:spPr>
            <a:xfrm flipV="1">
              <a:off x="6886440" y="3154320"/>
              <a:ext cx="455400" cy="20772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0" name="Line 45"/>
            <p:cNvSpPr/>
            <p:nvPr/>
          </p:nvSpPr>
          <p:spPr>
            <a:xfrm flipV="1">
              <a:off x="7554600" y="3119400"/>
              <a:ext cx="919440" cy="3492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1" name="Line 46"/>
            <p:cNvSpPr/>
            <p:nvPr/>
          </p:nvSpPr>
          <p:spPr>
            <a:xfrm>
              <a:off x="7522920" y="3228840"/>
              <a:ext cx="314280" cy="13644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2" name="Line 47"/>
            <p:cNvSpPr/>
            <p:nvPr/>
          </p:nvSpPr>
          <p:spPr>
            <a:xfrm>
              <a:off x="8018280" y="3441600"/>
              <a:ext cx="204840" cy="20304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3" name="Line 48"/>
            <p:cNvSpPr/>
            <p:nvPr/>
          </p:nvSpPr>
          <p:spPr>
            <a:xfrm>
              <a:off x="7483320" y="3719160"/>
              <a:ext cx="708120" cy="180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4" name="Line 49"/>
            <p:cNvSpPr/>
            <p:nvPr/>
          </p:nvSpPr>
          <p:spPr>
            <a:xfrm flipH="1">
              <a:off x="7453080" y="3441600"/>
              <a:ext cx="415800" cy="20304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5" name="Line 50"/>
            <p:cNvSpPr/>
            <p:nvPr/>
          </p:nvSpPr>
          <p:spPr>
            <a:xfrm flipV="1">
              <a:off x="8049960" y="3228840"/>
              <a:ext cx="455760" cy="13644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6" name="Line 51"/>
            <p:cNvSpPr/>
            <p:nvPr/>
          </p:nvSpPr>
          <p:spPr>
            <a:xfrm flipH="1">
              <a:off x="8372160" y="3260520"/>
              <a:ext cx="208080" cy="38412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27" name="CustomShape 52"/>
          <p:cNvSpPr/>
          <p:nvPr/>
        </p:nvSpPr>
        <p:spPr>
          <a:xfrm>
            <a:off x="7246800" y="2666880"/>
            <a:ext cx="1232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S PGothic"/>
              </a:rPr>
              <a:t>connected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728" name="Group 53"/>
          <p:cNvGrpSpPr/>
          <p:nvPr/>
        </p:nvGrpSpPr>
        <p:grpSpPr>
          <a:xfrm>
            <a:off x="9039240" y="3048120"/>
            <a:ext cx="1980720" cy="777600"/>
            <a:chOff x="9039240" y="3048120"/>
            <a:chExt cx="1980720" cy="777600"/>
          </a:xfrm>
        </p:grpSpPr>
        <p:sp>
          <p:nvSpPr>
            <p:cNvPr id="729" name="CustomShape 54"/>
            <p:cNvSpPr/>
            <p:nvPr/>
          </p:nvSpPr>
          <p:spPr>
            <a:xfrm>
              <a:off x="9675720" y="3048120"/>
              <a:ext cx="212400" cy="21240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0" name="CustomShape 55"/>
            <p:cNvSpPr/>
            <p:nvPr/>
          </p:nvSpPr>
          <p:spPr>
            <a:xfrm>
              <a:off x="9039240" y="3330720"/>
              <a:ext cx="212400" cy="21240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1" name="CustomShape 56"/>
            <p:cNvSpPr/>
            <p:nvPr/>
          </p:nvSpPr>
          <p:spPr>
            <a:xfrm>
              <a:off x="9605880" y="3613320"/>
              <a:ext cx="210600" cy="21240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2" name="CustomShape 57"/>
            <p:cNvSpPr/>
            <p:nvPr/>
          </p:nvSpPr>
          <p:spPr>
            <a:xfrm>
              <a:off x="10524960" y="3613320"/>
              <a:ext cx="212400" cy="21240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3" name="CustomShape 58"/>
            <p:cNvSpPr/>
            <p:nvPr/>
          </p:nvSpPr>
          <p:spPr>
            <a:xfrm>
              <a:off x="10807560" y="3048120"/>
              <a:ext cx="212400" cy="21240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4" name="CustomShape 59"/>
            <p:cNvSpPr/>
            <p:nvPr/>
          </p:nvSpPr>
          <p:spPr>
            <a:xfrm>
              <a:off x="10171080" y="3260880"/>
              <a:ext cx="212400" cy="21060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5" name="Line 60"/>
            <p:cNvSpPr/>
            <p:nvPr/>
          </p:nvSpPr>
          <p:spPr>
            <a:xfrm>
              <a:off x="9219960" y="3511440"/>
              <a:ext cx="385920" cy="20772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6" name="Line 61"/>
            <p:cNvSpPr/>
            <p:nvPr/>
          </p:nvSpPr>
          <p:spPr>
            <a:xfrm flipV="1">
              <a:off x="9219960" y="3154320"/>
              <a:ext cx="455760" cy="20772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7" name="Line 62"/>
            <p:cNvSpPr/>
            <p:nvPr/>
          </p:nvSpPr>
          <p:spPr>
            <a:xfrm>
              <a:off x="10351800" y="3441600"/>
              <a:ext cx="204840" cy="20304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8" name="Line 63"/>
            <p:cNvSpPr/>
            <p:nvPr/>
          </p:nvSpPr>
          <p:spPr>
            <a:xfrm flipV="1">
              <a:off x="10383480" y="3228840"/>
              <a:ext cx="455760" cy="13644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9" name="Line 64"/>
            <p:cNvSpPr/>
            <p:nvPr/>
          </p:nvSpPr>
          <p:spPr>
            <a:xfrm flipH="1">
              <a:off x="10706040" y="3260520"/>
              <a:ext cx="207720" cy="38412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40" name="CustomShape 65"/>
          <p:cNvSpPr/>
          <p:nvPr/>
        </p:nvSpPr>
        <p:spPr>
          <a:xfrm>
            <a:off x="9268200" y="2666880"/>
            <a:ext cx="1523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S PGothic"/>
              </a:rPr>
              <a:t>disconnected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741" name="Group 66"/>
          <p:cNvGrpSpPr/>
          <p:nvPr/>
        </p:nvGrpSpPr>
        <p:grpSpPr>
          <a:xfrm>
            <a:off x="7772400" y="4267080"/>
            <a:ext cx="1980720" cy="777600"/>
            <a:chOff x="7772400" y="4267080"/>
            <a:chExt cx="1980720" cy="777600"/>
          </a:xfrm>
        </p:grpSpPr>
        <p:sp>
          <p:nvSpPr>
            <p:cNvPr id="742" name="CustomShape 67"/>
            <p:cNvSpPr/>
            <p:nvPr/>
          </p:nvSpPr>
          <p:spPr>
            <a:xfrm>
              <a:off x="8408880" y="4267080"/>
              <a:ext cx="212400" cy="21240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43" name="CustomShape 68"/>
            <p:cNvSpPr/>
            <p:nvPr/>
          </p:nvSpPr>
          <p:spPr>
            <a:xfrm>
              <a:off x="7772400" y="4549680"/>
              <a:ext cx="212400" cy="21240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44" name="CustomShape 69"/>
            <p:cNvSpPr/>
            <p:nvPr/>
          </p:nvSpPr>
          <p:spPr>
            <a:xfrm>
              <a:off x="8339040" y="4832280"/>
              <a:ext cx="210600" cy="21240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45" name="CustomShape 70"/>
            <p:cNvSpPr/>
            <p:nvPr/>
          </p:nvSpPr>
          <p:spPr>
            <a:xfrm>
              <a:off x="9258120" y="4832280"/>
              <a:ext cx="212400" cy="21240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46" name="CustomShape 71"/>
            <p:cNvSpPr/>
            <p:nvPr/>
          </p:nvSpPr>
          <p:spPr>
            <a:xfrm>
              <a:off x="9540720" y="4267080"/>
              <a:ext cx="212400" cy="21240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47" name="CustomShape 72"/>
            <p:cNvSpPr/>
            <p:nvPr/>
          </p:nvSpPr>
          <p:spPr>
            <a:xfrm>
              <a:off x="8904240" y="4479840"/>
              <a:ext cx="212400" cy="21060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48" name="Line 73"/>
            <p:cNvSpPr/>
            <p:nvPr/>
          </p:nvSpPr>
          <p:spPr>
            <a:xfrm flipV="1">
              <a:off x="7953120" y="4373280"/>
              <a:ext cx="455760" cy="20808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49" name="Line 74"/>
            <p:cNvSpPr/>
            <p:nvPr/>
          </p:nvSpPr>
          <p:spPr>
            <a:xfrm flipV="1">
              <a:off x="8621640" y="4338360"/>
              <a:ext cx="919080" cy="3492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0" name="Line 75"/>
            <p:cNvSpPr/>
            <p:nvPr/>
          </p:nvSpPr>
          <p:spPr>
            <a:xfrm>
              <a:off x="8589960" y="4448160"/>
              <a:ext cx="314280" cy="13644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1" name="Line 76"/>
            <p:cNvSpPr/>
            <p:nvPr/>
          </p:nvSpPr>
          <p:spPr>
            <a:xfrm flipH="1">
              <a:off x="8519760" y="4660560"/>
              <a:ext cx="416160" cy="20340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2" name="Line 77"/>
            <p:cNvSpPr/>
            <p:nvPr/>
          </p:nvSpPr>
          <p:spPr>
            <a:xfrm flipH="1">
              <a:off x="9439200" y="4479840"/>
              <a:ext cx="207720" cy="38412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53" name="CustomShape 78"/>
          <p:cNvSpPr/>
          <p:nvPr/>
        </p:nvSpPr>
        <p:spPr>
          <a:xfrm>
            <a:off x="8475840" y="3809880"/>
            <a:ext cx="574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S PGothic"/>
              </a:rPr>
              <a:t>tree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754" name="Group 79"/>
          <p:cNvGrpSpPr/>
          <p:nvPr/>
        </p:nvGrpSpPr>
        <p:grpSpPr>
          <a:xfrm>
            <a:off x="7696080" y="5638680"/>
            <a:ext cx="1981080" cy="777600"/>
            <a:chOff x="7696080" y="5638680"/>
            <a:chExt cx="1981080" cy="777600"/>
          </a:xfrm>
        </p:grpSpPr>
        <p:sp>
          <p:nvSpPr>
            <p:cNvPr id="755" name="CustomShape 80"/>
            <p:cNvSpPr/>
            <p:nvPr/>
          </p:nvSpPr>
          <p:spPr>
            <a:xfrm>
              <a:off x="8332920" y="5638680"/>
              <a:ext cx="212400" cy="21240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6" name="CustomShape 81"/>
            <p:cNvSpPr/>
            <p:nvPr/>
          </p:nvSpPr>
          <p:spPr>
            <a:xfrm>
              <a:off x="7696080" y="5921280"/>
              <a:ext cx="212400" cy="21240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7" name="CustomShape 82"/>
            <p:cNvSpPr/>
            <p:nvPr/>
          </p:nvSpPr>
          <p:spPr>
            <a:xfrm>
              <a:off x="8263080" y="6203880"/>
              <a:ext cx="210600" cy="21240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8" name="CustomShape 83"/>
            <p:cNvSpPr/>
            <p:nvPr/>
          </p:nvSpPr>
          <p:spPr>
            <a:xfrm>
              <a:off x="9182160" y="6203880"/>
              <a:ext cx="212400" cy="21240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9" name="CustomShape 84"/>
            <p:cNvSpPr/>
            <p:nvPr/>
          </p:nvSpPr>
          <p:spPr>
            <a:xfrm>
              <a:off x="9464760" y="5638680"/>
              <a:ext cx="212400" cy="21240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0" name="CustomShape 85"/>
            <p:cNvSpPr/>
            <p:nvPr/>
          </p:nvSpPr>
          <p:spPr>
            <a:xfrm>
              <a:off x="8827920" y="5851440"/>
              <a:ext cx="212400" cy="21060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1" name="Line 86"/>
            <p:cNvSpPr/>
            <p:nvPr/>
          </p:nvSpPr>
          <p:spPr>
            <a:xfrm>
              <a:off x="7877160" y="6102000"/>
              <a:ext cx="385560" cy="20808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2" name="Line 87"/>
            <p:cNvSpPr/>
            <p:nvPr/>
          </p:nvSpPr>
          <p:spPr>
            <a:xfrm flipV="1">
              <a:off x="7877160" y="5744880"/>
              <a:ext cx="455400" cy="20808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3" name="Line 88"/>
            <p:cNvSpPr/>
            <p:nvPr/>
          </p:nvSpPr>
          <p:spPr>
            <a:xfrm flipV="1">
              <a:off x="8545320" y="5709960"/>
              <a:ext cx="919080" cy="3492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4" name="Line 89"/>
            <p:cNvSpPr/>
            <p:nvPr/>
          </p:nvSpPr>
          <p:spPr>
            <a:xfrm>
              <a:off x="8513640" y="5819760"/>
              <a:ext cx="314280" cy="13644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5" name="Line 90"/>
            <p:cNvSpPr/>
            <p:nvPr/>
          </p:nvSpPr>
          <p:spPr>
            <a:xfrm>
              <a:off x="9009000" y="6032160"/>
              <a:ext cx="204840" cy="20340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6" name="Line 91"/>
            <p:cNvSpPr/>
            <p:nvPr/>
          </p:nvSpPr>
          <p:spPr>
            <a:xfrm>
              <a:off x="8474040" y="6310080"/>
              <a:ext cx="707760" cy="180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7" name="Line 92"/>
            <p:cNvSpPr/>
            <p:nvPr/>
          </p:nvSpPr>
          <p:spPr>
            <a:xfrm flipH="1">
              <a:off x="8443800" y="6032160"/>
              <a:ext cx="415800" cy="20340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8" name="Line 93"/>
            <p:cNvSpPr/>
            <p:nvPr/>
          </p:nvSpPr>
          <p:spPr>
            <a:xfrm flipV="1">
              <a:off x="9040680" y="5819760"/>
              <a:ext cx="455400" cy="13644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9" name="Line 94"/>
            <p:cNvSpPr/>
            <p:nvPr/>
          </p:nvSpPr>
          <p:spPr>
            <a:xfrm flipH="1">
              <a:off x="9362880" y="5851440"/>
              <a:ext cx="208080" cy="384120"/>
            </a:xfrm>
            <a:prstGeom prst="line">
              <a:avLst/>
            </a:prstGeom>
            <a:ln>
              <a:solidFill>
                <a:srgbClr val="b5d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70" name="CustomShape 95"/>
          <p:cNvSpPr/>
          <p:nvPr/>
        </p:nvSpPr>
        <p:spPr>
          <a:xfrm>
            <a:off x="8140320" y="5257800"/>
            <a:ext cx="1092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S PGothic"/>
              </a:rPr>
              <a:t>weighted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71" name="CustomShape 96"/>
          <p:cNvSpPr/>
          <p:nvPr/>
        </p:nvSpPr>
        <p:spPr>
          <a:xfrm>
            <a:off x="7926480" y="5638680"/>
            <a:ext cx="25128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MS PGothic"/>
              </a:rPr>
              <a:t>1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772" name="CustomShape 97"/>
          <p:cNvSpPr/>
          <p:nvPr/>
        </p:nvSpPr>
        <p:spPr>
          <a:xfrm>
            <a:off x="7850520" y="6172200"/>
            <a:ext cx="25128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MS PGothic"/>
              </a:rPr>
              <a:t>2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773" name="CustomShape 98"/>
          <p:cNvSpPr/>
          <p:nvPr/>
        </p:nvSpPr>
        <p:spPr>
          <a:xfrm>
            <a:off x="8536320" y="5791320"/>
            <a:ext cx="25128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MS PGothic"/>
              </a:rPr>
              <a:t>4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774" name="CustomShape 99"/>
          <p:cNvSpPr/>
          <p:nvPr/>
        </p:nvSpPr>
        <p:spPr>
          <a:xfrm>
            <a:off x="8840880" y="5562720"/>
            <a:ext cx="25128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MS PGothic"/>
              </a:rPr>
              <a:t>1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775" name="CustomShape 100"/>
          <p:cNvSpPr/>
          <p:nvPr/>
        </p:nvSpPr>
        <p:spPr>
          <a:xfrm>
            <a:off x="9145800" y="5791320"/>
            <a:ext cx="25128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MS PGothic"/>
              </a:rPr>
              <a:t>5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776" name="CustomShape 101"/>
          <p:cNvSpPr/>
          <p:nvPr/>
        </p:nvSpPr>
        <p:spPr>
          <a:xfrm>
            <a:off x="9450720" y="5943600"/>
            <a:ext cx="25128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MS PGothic"/>
              </a:rPr>
              <a:t>6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777" name="CustomShape 102"/>
          <p:cNvSpPr/>
          <p:nvPr/>
        </p:nvSpPr>
        <p:spPr>
          <a:xfrm>
            <a:off x="8536320" y="6019920"/>
            <a:ext cx="25128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MS PGothic"/>
              </a:rPr>
              <a:t>2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778" name="CustomShape 103"/>
          <p:cNvSpPr/>
          <p:nvPr/>
        </p:nvSpPr>
        <p:spPr>
          <a:xfrm>
            <a:off x="8764920" y="6172200"/>
            <a:ext cx="25128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MS PGothic"/>
              </a:rPr>
              <a:t>1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779" name="CustomShape 104"/>
          <p:cNvSpPr/>
          <p:nvPr/>
        </p:nvSpPr>
        <p:spPr>
          <a:xfrm>
            <a:off x="8993520" y="6019920"/>
            <a:ext cx="25128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MS PGothic"/>
              </a:rPr>
              <a:t>1</a:t>
            </a:r>
            <a:endParaRPr b="0" lang="en-IN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State Graph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1" name="TextShape 2"/>
          <p:cNvSpPr txBox="1"/>
          <p:nvPr/>
        </p:nvSpPr>
        <p:spPr>
          <a:xfrm>
            <a:off x="403920" y="13953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90000"/>
              </a:lnSpc>
              <a:spcBef>
                <a:spcPts val="56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Each state is represented by a distinct node</a:t>
            </a:r>
            <a:br/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56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An arc (or edge) connects a node s </a:t>
            </a:r>
            <a:br/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to a node s’ if s’ </a:t>
            </a:r>
            <a:r>
              <a:rPr b="0" lang="en-US" sz="2800" spc="-1" strike="noStrike">
                <a:solidFill>
                  <a:srgbClr val="333399"/>
                </a:solidFill>
                <a:latin typeface="Symbol"/>
              </a:rPr>
              <a:t>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SUCCESSORS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(s)</a:t>
            </a:r>
            <a:br/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56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The state graph may contain 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   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more than one connected component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</p:txBody>
      </p:sp>
      <p:grpSp>
        <p:nvGrpSpPr>
          <p:cNvPr id="782" name="Group 3"/>
          <p:cNvGrpSpPr/>
          <p:nvPr/>
        </p:nvGrpSpPr>
        <p:grpSpPr>
          <a:xfrm>
            <a:off x="7575480" y="1447920"/>
            <a:ext cx="4235040" cy="3733200"/>
            <a:chOff x="7575480" y="1447920"/>
            <a:chExt cx="4235040" cy="3733200"/>
          </a:xfrm>
        </p:grpSpPr>
        <p:sp>
          <p:nvSpPr>
            <p:cNvPr id="783" name="CustomShape 4"/>
            <p:cNvSpPr/>
            <p:nvPr/>
          </p:nvSpPr>
          <p:spPr>
            <a:xfrm>
              <a:off x="7575480" y="221724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4" name="CustomShape 5"/>
            <p:cNvSpPr/>
            <p:nvPr/>
          </p:nvSpPr>
          <p:spPr>
            <a:xfrm>
              <a:off x="7778520" y="331488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5" name="CustomShape 6"/>
            <p:cNvSpPr/>
            <p:nvPr/>
          </p:nvSpPr>
          <p:spPr>
            <a:xfrm>
              <a:off x="8088840" y="185148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6" name="CustomShape 7"/>
            <p:cNvSpPr/>
            <p:nvPr/>
          </p:nvSpPr>
          <p:spPr>
            <a:xfrm>
              <a:off x="9063720" y="291096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7" name="CustomShape 8"/>
            <p:cNvSpPr/>
            <p:nvPr/>
          </p:nvSpPr>
          <p:spPr>
            <a:xfrm>
              <a:off x="11412360" y="240660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8" name="CustomShape 9"/>
            <p:cNvSpPr/>
            <p:nvPr/>
          </p:nvSpPr>
          <p:spPr>
            <a:xfrm>
              <a:off x="11500920" y="205344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9" name="CustomShape 10"/>
            <p:cNvSpPr/>
            <p:nvPr/>
          </p:nvSpPr>
          <p:spPr>
            <a:xfrm>
              <a:off x="11013480" y="371844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0" name="CustomShape 11"/>
            <p:cNvSpPr/>
            <p:nvPr/>
          </p:nvSpPr>
          <p:spPr>
            <a:xfrm>
              <a:off x="8487720" y="386964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1" name="CustomShape 12"/>
            <p:cNvSpPr/>
            <p:nvPr/>
          </p:nvSpPr>
          <p:spPr>
            <a:xfrm>
              <a:off x="9506880" y="291096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2" name="CustomShape 13"/>
            <p:cNvSpPr/>
            <p:nvPr/>
          </p:nvSpPr>
          <p:spPr>
            <a:xfrm>
              <a:off x="8930880" y="422280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3" name="CustomShape 14"/>
            <p:cNvSpPr/>
            <p:nvPr/>
          </p:nvSpPr>
          <p:spPr>
            <a:xfrm>
              <a:off x="8975160" y="457596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4" name="CustomShape 15"/>
            <p:cNvSpPr/>
            <p:nvPr/>
          </p:nvSpPr>
          <p:spPr>
            <a:xfrm>
              <a:off x="10348560" y="422280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5" name="CustomShape 16"/>
            <p:cNvSpPr/>
            <p:nvPr/>
          </p:nvSpPr>
          <p:spPr>
            <a:xfrm>
              <a:off x="8133120" y="260820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6" name="CustomShape 17"/>
            <p:cNvSpPr/>
            <p:nvPr/>
          </p:nvSpPr>
          <p:spPr>
            <a:xfrm>
              <a:off x="9551160" y="245700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7" name="CustomShape 18"/>
            <p:cNvSpPr/>
            <p:nvPr/>
          </p:nvSpPr>
          <p:spPr>
            <a:xfrm>
              <a:off x="7689960" y="397080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8" name="CustomShape 19"/>
            <p:cNvSpPr/>
            <p:nvPr/>
          </p:nvSpPr>
          <p:spPr>
            <a:xfrm>
              <a:off x="8177400" y="341568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9" name="CustomShape 20"/>
            <p:cNvSpPr/>
            <p:nvPr/>
          </p:nvSpPr>
          <p:spPr>
            <a:xfrm>
              <a:off x="9639720" y="190188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0" name="CustomShape 21"/>
            <p:cNvSpPr/>
            <p:nvPr/>
          </p:nvSpPr>
          <p:spPr>
            <a:xfrm>
              <a:off x="11678040" y="291096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1" name="CustomShape 22"/>
            <p:cNvSpPr/>
            <p:nvPr/>
          </p:nvSpPr>
          <p:spPr>
            <a:xfrm>
              <a:off x="8399160" y="407160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2" name="CustomShape 23"/>
            <p:cNvSpPr/>
            <p:nvPr/>
          </p:nvSpPr>
          <p:spPr>
            <a:xfrm>
              <a:off x="10038600" y="341568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3" name="CustomShape 24"/>
            <p:cNvSpPr/>
            <p:nvPr/>
          </p:nvSpPr>
          <p:spPr>
            <a:xfrm>
              <a:off x="9772560" y="412200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4" name="CustomShape 25"/>
            <p:cNvSpPr/>
            <p:nvPr/>
          </p:nvSpPr>
          <p:spPr>
            <a:xfrm>
              <a:off x="8886600" y="381924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5" name="CustomShape 26"/>
            <p:cNvSpPr/>
            <p:nvPr/>
          </p:nvSpPr>
          <p:spPr>
            <a:xfrm>
              <a:off x="9595440" y="457596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6" name="CustomShape 27"/>
            <p:cNvSpPr/>
            <p:nvPr/>
          </p:nvSpPr>
          <p:spPr>
            <a:xfrm>
              <a:off x="9551160" y="366804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7" name="CustomShape 28"/>
            <p:cNvSpPr/>
            <p:nvPr/>
          </p:nvSpPr>
          <p:spPr>
            <a:xfrm>
              <a:off x="8532000" y="296136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8" name="CustomShape 29"/>
            <p:cNvSpPr/>
            <p:nvPr/>
          </p:nvSpPr>
          <p:spPr>
            <a:xfrm>
              <a:off x="8664840" y="210384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9" name="CustomShape 30"/>
            <p:cNvSpPr/>
            <p:nvPr/>
          </p:nvSpPr>
          <p:spPr>
            <a:xfrm>
              <a:off x="9063720" y="240660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0" name="CustomShape 31"/>
            <p:cNvSpPr/>
            <p:nvPr/>
          </p:nvSpPr>
          <p:spPr>
            <a:xfrm>
              <a:off x="9240840" y="205344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1" name="CustomShape 32"/>
            <p:cNvSpPr/>
            <p:nvPr/>
          </p:nvSpPr>
          <p:spPr>
            <a:xfrm>
              <a:off x="11057760" y="175068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2" name="CustomShape 33"/>
            <p:cNvSpPr/>
            <p:nvPr/>
          </p:nvSpPr>
          <p:spPr>
            <a:xfrm>
              <a:off x="9240840" y="144792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3" name="CustomShape 34"/>
            <p:cNvSpPr/>
            <p:nvPr/>
          </p:nvSpPr>
          <p:spPr>
            <a:xfrm>
              <a:off x="8709120" y="356688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4" name="CustomShape 35"/>
            <p:cNvSpPr/>
            <p:nvPr/>
          </p:nvSpPr>
          <p:spPr>
            <a:xfrm>
              <a:off x="7822800" y="457596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5" name="CustomShape 36"/>
            <p:cNvSpPr/>
            <p:nvPr/>
          </p:nvSpPr>
          <p:spPr>
            <a:xfrm>
              <a:off x="8399160" y="477792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6" name="CustomShape 37"/>
            <p:cNvSpPr/>
            <p:nvPr/>
          </p:nvSpPr>
          <p:spPr>
            <a:xfrm>
              <a:off x="10127160" y="508068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7" name="CustomShape 38"/>
            <p:cNvSpPr/>
            <p:nvPr/>
          </p:nvSpPr>
          <p:spPr>
            <a:xfrm>
              <a:off x="9950040" y="467712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8" name="CustomShape 39"/>
            <p:cNvSpPr/>
            <p:nvPr/>
          </p:nvSpPr>
          <p:spPr>
            <a:xfrm>
              <a:off x="10924920" y="492948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9" name="CustomShape 40"/>
            <p:cNvSpPr/>
            <p:nvPr/>
          </p:nvSpPr>
          <p:spPr>
            <a:xfrm>
              <a:off x="11412360" y="442476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0" name="CustomShape 41"/>
            <p:cNvSpPr/>
            <p:nvPr/>
          </p:nvSpPr>
          <p:spPr>
            <a:xfrm>
              <a:off x="11678040" y="331488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1" name="CustomShape 42"/>
            <p:cNvSpPr/>
            <p:nvPr/>
          </p:nvSpPr>
          <p:spPr>
            <a:xfrm>
              <a:off x="10747440" y="180108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2" name="CustomShape 43"/>
            <p:cNvSpPr/>
            <p:nvPr/>
          </p:nvSpPr>
          <p:spPr>
            <a:xfrm>
              <a:off x="9950040" y="205344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3" name="CustomShape 44"/>
            <p:cNvSpPr/>
            <p:nvPr/>
          </p:nvSpPr>
          <p:spPr>
            <a:xfrm>
              <a:off x="11323440" y="356688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4" name="CustomShape 45"/>
            <p:cNvSpPr/>
            <p:nvPr/>
          </p:nvSpPr>
          <p:spPr>
            <a:xfrm>
              <a:off x="10260000" y="195228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5" name="CustomShape 46"/>
            <p:cNvSpPr/>
            <p:nvPr/>
          </p:nvSpPr>
          <p:spPr>
            <a:xfrm>
              <a:off x="10481760" y="230544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6" name="CustomShape 47"/>
            <p:cNvSpPr/>
            <p:nvPr/>
          </p:nvSpPr>
          <p:spPr>
            <a:xfrm>
              <a:off x="10514880" y="341964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7" name="CustomShape 48"/>
            <p:cNvSpPr/>
            <p:nvPr/>
          </p:nvSpPr>
          <p:spPr>
            <a:xfrm>
              <a:off x="10127160" y="270936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8" name="CustomShape 49"/>
            <p:cNvSpPr/>
            <p:nvPr/>
          </p:nvSpPr>
          <p:spPr>
            <a:xfrm>
              <a:off x="10747440" y="265860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9" name="CustomShape 50"/>
            <p:cNvSpPr/>
            <p:nvPr/>
          </p:nvSpPr>
          <p:spPr>
            <a:xfrm>
              <a:off x="10393200" y="275976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0" name="CustomShape 51"/>
            <p:cNvSpPr/>
            <p:nvPr/>
          </p:nvSpPr>
          <p:spPr>
            <a:xfrm>
              <a:off x="11013480" y="215424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1" name="Line 52"/>
            <p:cNvSpPr/>
            <p:nvPr/>
          </p:nvSpPr>
          <p:spPr>
            <a:xfrm flipH="1" flipV="1">
              <a:off x="7745400" y="4067280"/>
              <a:ext cx="103320" cy="5130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2" name="Line 53"/>
            <p:cNvSpPr/>
            <p:nvPr/>
          </p:nvSpPr>
          <p:spPr>
            <a:xfrm flipV="1">
              <a:off x="7896600" y="4151160"/>
              <a:ext cx="509760" cy="433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3" name="Line 54"/>
            <p:cNvSpPr/>
            <p:nvPr/>
          </p:nvSpPr>
          <p:spPr>
            <a:xfrm flipV="1">
              <a:off x="7730640" y="3411360"/>
              <a:ext cx="84600" cy="559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4" name="Line 55"/>
            <p:cNvSpPr/>
            <p:nvPr/>
          </p:nvSpPr>
          <p:spPr>
            <a:xfrm flipV="1">
              <a:off x="7763760" y="3507840"/>
              <a:ext cx="432000" cy="4795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5" name="Line 56"/>
            <p:cNvSpPr/>
            <p:nvPr/>
          </p:nvSpPr>
          <p:spPr>
            <a:xfrm flipV="1">
              <a:off x="7774920" y="3638160"/>
              <a:ext cx="934200" cy="3826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6" name="Line 57"/>
            <p:cNvSpPr/>
            <p:nvPr/>
          </p:nvSpPr>
          <p:spPr>
            <a:xfrm flipH="1">
              <a:off x="8557560" y="3659400"/>
              <a:ext cx="166320" cy="2185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7" name="Line 58"/>
            <p:cNvSpPr/>
            <p:nvPr/>
          </p:nvSpPr>
          <p:spPr>
            <a:xfrm>
              <a:off x="8782920" y="3650760"/>
              <a:ext cx="125640" cy="176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8" name="Line 59"/>
            <p:cNvSpPr/>
            <p:nvPr/>
          </p:nvSpPr>
          <p:spPr>
            <a:xfrm>
              <a:off x="8439480" y="4172400"/>
              <a:ext cx="0" cy="6055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9" name="Line 60"/>
            <p:cNvSpPr/>
            <p:nvPr/>
          </p:nvSpPr>
          <p:spPr>
            <a:xfrm>
              <a:off x="8476200" y="4147200"/>
              <a:ext cx="509760" cy="4539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0" name="Line 61"/>
            <p:cNvSpPr/>
            <p:nvPr/>
          </p:nvSpPr>
          <p:spPr>
            <a:xfrm flipH="1" flipV="1">
              <a:off x="8982360" y="4319280"/>
              <a:ext cx="25920" cy="2610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1" name="Line 62"/>
            <p:cNvSpPr/>
            <p:nvPr/>
          </p:nvSpPr>
          <p:spPr>
            <a:xfrm flipH="1" flipV="1">
              <a:off x="8941680" y="3920040"/>
              <a:ext cx="21960" cy="302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2" name="Line 63"/>
            <p:cNvSpPr/>
            <p:nvPr/>
          </p:nvSpPr>
          <p:spPr>
            <a:xfrm flipV="1">
              <a:off x="8967600" y="3730680"/>
              <a:ext cx="587160" cy="1220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3" name="Line 64"/>
            <p:cNvSpPr/>
            <p:nvPr/>
          </p:nvSpPr>
          <p:spPr>
            <a:xfrm flipV="1">
              <a:off x="8938080" y="3007440"/>
              <a:ext cx="162360" cy="815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4" name="Line 65"/>
            <p:cNvSpPr/>
            <p:nvPr/>
          </p:nvSpPr>
          <p:spPr>
            <a:xfrm flipV="1">
              <a:off x="9654480" y="4210200"/>
              <a:ext cx="136440" cy="365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5" name="Line 66"/>
            <p:cNvSpPr/>
            <p:nvPr/>
          </p:nvSpPr>
          <p:spPr>
            <a:xfrm>
              <a:off x="9676440" y="4643280"/>
              <a:ext cx="269640" cy="712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6" name="Line 67"/>
            <p:cNvSpPr/>
            <p:nvPr/>
          </p:nvSpPr>
          <p:spPr>
            <a:xfrm flipH="1" flipV="1">
              <a:off x="9550800" y="3011760"/>
              <a:ext cx="44280" cy="6559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7" name="Line 68"/>
            <p:cNvSpPr/>
            <p:nvPr/>
          </p:nvSpPr>
          <p:spPr>
            <a:xfrm flipV="1">
              <a:off x="9639720" y="3491280"/>
              <a:ext cx="406080" cy="210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8" name="Line 69"/>
            <p:cNvSpPr/>
            <p:nvPr/>
          </p:nvSpPr>
          <p:spPr>
            <a:xfrm flipH="1" flipV="1">
              <a:off x="8181000" y="2709000"/>
              <a:ext cx="36720" cy="7023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9" name="Line 70"/>
            <p:cNvSpPr/>
            <p:nvPr/>
          </p:nvSpPr>
          <p:spPr>
            <a:xfrm flipH="1">
              <a:off x="8254800" y="3053880"/>
              <a:ext cx="295560" cy="3783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0" name="Line 71"/>
            <p:cNvSpPr/>
            <p:nvPr/>
          </p:nvSpPr>
          <p:spPr>
            <a:xfrm>
              <a:off x="8590680" y="3058200"/>
              <a:ext cx="151560" cy="5126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1" name="Line 72"/>
            <p:cNvSpPr/>
            <p:nvPr/>
          </p:nvSpPr>
          <p:spPr>
            <a:xfrm flipV="1">
              <a:off x="8616600" y="2965680"/>
              <a:ext cx="443160" cy="33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2" name="Line 73"/>
            <p:cNvSpPr/>
            <p:nvPr/>
          </p:nvSpPr>
          <p:spPr>
            <a:xfrm flipV="1">
              <a:off x="10562760" y="2208600"/>
              <a:ext cx="454320" cy="1263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3" name="Line 74"/>
            <p:cNvSpPr/>
            <p:nvPr/>
          </p:nvSpPr>
          <p:spPr>
            <a:xfrm flipV="1">
              <a:off x="10540440" y="1893240"/>
              <a:ext cx="225360" cy="412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4" name="Line 75"/>
            <p:cNvSpPr/>
            <p:nvPr/>
          </p:nvSpPr>
          <p:spPr>
            <a:xfrm flipH="1">
              <a:off x="10348560" y="1855440"/>
              <a:ext cx="398880" cy="1263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5" name="Line 76"/>
            <p:cNvSpPr/>
            <p:nvPr/>
          </p:nvSpPr>
          <p:spPr>
            <a:xfrm flipH="1" flipV="1">
              <a:off x="9321840" y="1514880"/>
              <a:ext cx="1429200" cy="3110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6" name="Line 77"/>
            <p:cNvSpPr/>
            <p:nvPr/>
          </p:nvSpPr>
          <p:spPr>
            <a:xfrm flipV="1">
              <a:off x="10832400" y="1813320"/>
              <a:ext cx="221400" cy="33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7" name="Line 78"/>
            <p:cNvSpPr/>
            <p:nvPr/>
          </p:nvSpPr>
          <p:spPr>
            <a:xfrm>
              <a:off x="11138760" y="1825920"/>
              <a:ext cx="369360" cy="244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8" name="Line 79"/>
            <p:cNvSpPr/>
            <p:nvPr/>
          </p:nvSpPr>
          <p:spPr>
            <a:xfrm flipV="1">
              <a:off x="9104040" y="2498760"/>
              <a:ext cx="0" cy="4035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9" name="Line 80"/>
            <p:cNvSpPr/>
            <p:nvPr/>
          </p:nvSpPr>
          <p:spPr>
            <a:xfrm>
              <a:off x="9152280" y="2460960"/>
              <a:ext cx="398520" cy="33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0" name="Line 81"/>
            <p:cNvSpPr/>
            <p:nvPr/>
          </p:nvSpPr>
          <p:spPr>
            <a:xfrm flipV="1">
              <a:off x="9118800" y="2141280"/>
              <a:ext cx="136800" cy="2606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1" name="Line 82"/>
            <p:cNvSpPr/>
            <p:nvPr/>
          </p:nvSpPr>
          <p:spPr>
            <a:xfrm flipV="1">
              <a:off x="9273960" y="1548360"/>
              <a:ext cx="11160" cy="504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2" name="Line 83"/>
            <p:cNvSpPr/>
            <p:nvPr/>
          </p:nvSpPr>
          <p:spPr>
            <a:xfrm>
              <a:off x="9307080" y="1540080"/>
              <a:ext cx="351000" cy="3783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3" name="Line 84"/>
            <p:cNvSpPr/>
            <p:nvPr/>
          </p:nvSpPr>
          <p:spPr>
            <a:xfrm>
              <a:off x="9299880" y="1548360"/>
              <a:ext cx="284400" cy="9126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4" name="Line 85"/>
            <p:cNvSpPr/>
            <p:nvPr/>
          </p:nvSpPr>
          <p:spPr>
            <a:xfrm flipV="1">
              <a:off x="9628560" y="2145600"/>
              <a:ext cx="335880" cy="336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5" name="Line 86"/>
            <p:cNvSpPr/>
            <p:nvPr/>
          </p:nvSpPr>
          <p:spPr>
            <a:xfrm flipH="1" flipV="1">
              <a:off x="9329400" y="2103480"/>
              <a:ext cx="620280" cy="4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6" name="Line 87"/>
            <p:cNvSpPr/>
            <p:nvPr/>
          </p:nvSpPr>
          <p:spPr>
            <a:xfrm>
              <a:off x="9724320" y="1968840"/>
              <a:ext cx="232920" cy="1094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7" name="Line 88"/>
            <p:cNvSpPr/>
            <p:nvPr/>
          </p:nvSpPr>
          <p:spPr>
            <a:xfrm>
              <a:off x="9720720" y="1935360"/>
              <a:ext cx="539280" cy="590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8" name="Line 89"/>
            <p:cNvSpPr/>
            <p:nvPr/>
          </p:nvSpPr>
          <p:spPr>
            <a:xfrm flipV="1">
              <a:off x="10204560" y="2389320"/>
              <a:ext cx="284400" cy="3409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9" name="Line 90"/>
            <p:cNvSpPr/>
            <p:nvPr/>
          </p:nvSpPr>
          <p:spPr>
            <a:xfrm>
              <a:off x="11094480" y="2233800"/>
              <a:ext cx="321120" cy="1893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0" name="Line 91"/>
            <p:cNvSpPr/>
            <p:nvPr/>
          </p:nvSpPr>
          <p:spPr>
            <a:xfrm flipH="1">
              <a:off x="11050200" y="1842840"/>
              <a:ext cx="55440" cy="3196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1" name="Line 92"/>
            <p:cNvSpPr/>
            <p:nvPr/>
          </p:nvSpPr>
          <p:spPr>
            <a:xfrm flipV="1">
              <a:off x="10817640" y="2246400"/>
              <a:ext cx="225000" cy="4165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2" name="Line 93"/>
            <p:cNvSpPr/>
            <p:nvPr/>
          </p:nvSpPr>
          <p:spPr>
            <a:xfrm flipH="1">
              <a:off x="9576720" y="2053080"/>
              <a:ext cx="720000" cy="8744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3" name="Line 94"/>
            <p:cNvSpPr/>
            <p:nvPr/>
          </p:nvSpPr>
          <p:spPr>
            <a:xfrm flipH="1">
              <a:off x="10175040" y="2048760"/>
              <a:ext cx="132840" cy="660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4" name="Line 95"/>
            <p:cNvSpPr/>
            <p:nvPr/>
          </p:nvSpPr>
          <p:spPr>
            <a:xfrm flipH="1">
              <a:off x="10090080" y="2809800"/>
              <a:ext cx="66600" cy="6015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5" name="Line 96"/>
            <p:cNvSpPr/>
            <p:nvPr/>
          </p:nvSpPr>
          <p:spPr>
            <a:xfrm>
              <a:off x="10204560" y="2793240"/>
              <a:ext cx="332280" cy="6264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6" name="Line 97"/>
            <p:cNvSpPr/>
            <p:nvPr/>
          </p:nvSpPr>
          <p:spPr>
            <a:xfrm>
              <a:off x="10215720" y="2759400"/>
              <a:ext cx="180720" cy="378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7" name="Line 98"/>
            <p:cNvSpPr/>
            <p:nvPr/>
          </p:nvSpPr>
          <p:spPr>
            <a:xfrm flipH="1" flipV="1">
              <a:off x="10459440" y="2851920"/>
              <a:ext cx="579600" cy="8748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8" name="Line 99"/>
            <p:cNvSpPr/>
            <p:nvPr/>
          </p:nvSpPr>
          <p:spPr>
            <a:xfrm flipH="1" flipV="1">
              <a:off x="10806480" y="2755440"/>
              <a:ext cx="254880" cy="9586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9" name="Line 100"/>
            <p:cNvSpPr/>
            <p:nvPr/>
          </p:nvSpPr>
          <p:spPr>
            <a:xfrm flipV="1">
              <a:off x="11090880" y="3634200"/>
              <a:ext cx="232560" cy="109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0" name="Line 101"/>
            <p:cNvSpPr/>
            <p:nvPr/>
          </p:nvSpPr>
          <p:spPr>
            <a:xfrm flipV="1">
              <a:off x="11367720" y="2511360"/>
              <a:ext cx="88560" cy="1051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1" name="Line 102"/>
            <p:cNvSpPr/>
            <p:nvPr/>
          </p:nvSpPr>
          <p:spPr>
            <a:xfrm flipV="1">
              <a:off x="11400840" y="3394440"/>
              <a:ext cx="277200" cy="1976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2" name="Line 103"/>
            <p:cNvSpPr/>
            <p:nvPr/>
          </p:nvSpPr>
          <p:spPr>
            <a:xfrm flipV="1">
              <a:off x="11389680" y="2999160"/>
              <a:ext cx="295560" cy="5760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3" name="Line 104"/>
            <p:cNvSpPr/>
            <p:nvPr/>
          </p:nvSpPr>
          <p:spPr>
            <a:xfrm flipH="1" flipV="1">
              <a:off x="11559600" y="2153880"/>
              <a:ext cx="155160" cy="757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4" name="Line 105"/>
            <p:cNvSpPr/>
            <p:nvPr/>
          </p:nvSpPr>
          <p:spPr>
            <a:xfrm flipH="1" flipV="1">
              <a:off x="11489400" y="2498760"/>
              <a:ext cx="192240" cy="433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5" name="Line 106"/>
            <p:cNvSpPr/>
            <p:nvPr/>
          </p:nvSpPr>
          <p:spPr>
            <a:xfrm>
              <a:off x="9861120" y="4180680"/>
              <a:ext cx="487440" cy="88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6" name="Line 107"/>
            <p:cNvSpPr/>
            <p:nvPr/>
          </p:nvSpPr>
          <p:spPr>
            <a:xfrm flipV="1">
              <a:off x="10034640" y="4319280"/>
              <a:ext cx="332280" cy="3826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7" name="Line 108"/>
            <p:cNvSpPr/>
            <p:nvPr/>
          </p:nvSpPr>
          <p:spPr>
            <a:xfrm>
              <a:off x="10411200" y="4319280"/>
              <a:ext cx="535680" cy="618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8" name="Line 109"/>
            <p:cNvSpPr/>
            <p:nvPr/>
          </p:nvSpPr>
          <p:spPr>
            <a:xfrm>
              <a:off x="10437120" y="4268880"/>
              <a:ext cx="974880" cy="1976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9" name="Line 110"/>
            <p:cNvSpPr/>
            <p:nvPr/>
          </p:nvSpPr>
          <p:spPr>
            <a:xfrm flipH="1" flipV="1">
              <a:off x="9661680" y="4668480"/>
              <a:ext cx="465120" cy="4456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0" name="Line 111"/>
            <p:cNvSpPr/>
            <p:nvPr/>
          </p:nvSpPr>
          <p:spPr>
            <a:xfrm flipV="1">
              <a:off x="10178640" y="4319280"/>
              <a:ext cx="207000" cy="7653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1" name="Line 112"/>
            <p:cNvSpPr/>
            <p:nvPr/>
          </p:nvSpPr>
          <p:spPr>
            <a:xfrm flipH="1">
              <a:off x="10215720" y="4979520"/>
              <a:ext cx="708840" cy="1515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2" name="Line 113"/>
            <p:cNvSpPr/>
            <p:nvPr/>
          </p:nvSpPr>
          <p:spPr>
            <a:xfrm flipV="1">
              <a:off x="11001960" y="4504320"/>
              <a:ext cx="424800" cy="4456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3" name="CustomShape 114"/>
            <p:cNvSpPr/>
            <p:nvPr/>
          </p:nvSpPr>
          <p:spPr>
            <a:xfrm>
              <a:off x="11545200" y="407160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4" name="CustomShape 115"/>
            <p:cNvSpPr/>
            <p:nvPr/>
          </p:nvSpPr>
          <p:spPr>
            <a:xfrm>
              <a:off x="11722320" y="4929480"/>
              <a:ext cx="88200" cy="1004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5" name="Line 116"/>
            <p:cNvSpPr/>
            <p:nvPr/>
          </p:nvSpPr>
          <p:spPr>
            <a:xfrm flipV="1">
              <a:off x="11474640" y="4168080"/>
              <a:ext cx="88920" cy="2606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6" name="Line 117"/>
            <p:cNvSpPr/>
            <p:nvPr/>
          </p:nvSpPr>
          <p:spPr>
            <a:xfrm>
              <a:off x="11485800" y="4516920"/>
              <a:ext cx="258480" cy="412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7" name="Line 118"/>
            <p:cNvSpPr/>
            <p:nvPr/>
          </p:nvSpPr>
          <p:spPr>
            <a:xfrm>
              <a:off x="8129160" y="1952280"/>
              <a:ext cx="44280" cy="6516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8" name="Line 119"/>
            <p:cNvSpPr/>
            <p:nvPr/>
          </p:nvSpPr>
          <p:spPr>
            <a:xfrm>
              <a:off x="7649280" y="2296800"/>
              <a:ext cx="483840" cy="3409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9" name="Line 120"/>
            <p:cNvSpPr/>
            <p:nvPr/>
          </p:nvSpPr>
          <p:spPr>
            <a:xfrm flipH="1">
              <a:off x="8210520" y="2187720"/>
              <a:ext cx="461520" cy="4374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0" name="Line 121"/>
            <p:cNvSpPr/>
            <p:nvPr/>
          </p:nvSpPr>
          <p:spPr>
            <a:xfrm flipH="1">
              <a:off x="8169840" y="1502280"/>
              <a:ext cx="1071000" cy="3783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1" name="Line 122"/>
            <p:cNvSpPr/>
            <p:nvPr/>
          </p:nvSpPr>
          <p:spPr>
            <a:xfrm flipH="1">
              <a:off x="7649280" y="1927080"/>
              <a:ext cx="443160" cy="2984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2" name="Line 123"/>
            <p:cNvSpPr/>
            <p:nvPr/>
          </p:nvSpPr>
          <p:spPr>
            <a:xfrm flipV="1">
              <a:off x="7664040" y="2153880"/>
              <a:ext cx="996840" cy="105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3" name="Line 124"/>
            <p:cNvSpPr/>
            <p:nvPr/>
          </p:nvSpPr>
          <p:spPr>
            <a:xfrm>
              <a:off x="7623360" y="2313720"/>
              <a:ext cx="184680" cy="1005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4" name="Line 125"/>
            <p:cNvSpPr/>
            <p:nvPr/>
          </p:nvSpPr>
          <p:spPr>
            <a:xfrm>
              <a:off x="8738640" y="2187720"/>
              <a:ext cx="332280" cy="231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5" name="Line 126"/>
            <p:cNvSpPr/>
            <p:nvPr/>
          </p:nvSpPr>
          <p:spPr>
            <a:xfrm>
              <a:off x="8217720" y="2675520"/>
              <a:ext cx="856800" cy="256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6" name="Line 127"/>
            <p:cNvSpPr/>
            <p:nvPr/>
          </p:nvSpPr>
          <p:spPr>
            <a:xfrm flipV="1">
              <a:off x="9148320" y="2953080"/>
              <a:ext cx="358200" cy="126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7" name="Line 128"/>
            <p:cNvSpPr/>
            <p:nvPr/>
          </p:nvSpPr>
          <p:spPr>
            <a:xfrm flipH="1">
              <a:off x="8960040" y="3003480"/>
              <a:ext cx="565200" cy="8240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8" name="Line 129"/>
            <p:cNvSpPr/>
            <p:nvPr/>
          </p:nvSpPr>
          <p:spPr>
            <a:xfrm flipH="1">
              <a:off x="7863480" y="2978280"/>
              <a:ext cx="1650600" cy="369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9" name="Line 130"/>
            <p:cNvSpPr/>
            <p:nvPr/>
          </p:nvSpPr>
          <p:spPr>
            <a:xfrm>
              <a:off x="9621000" y="2549160"/>
              <a:ext cx="432000" cy="8748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0" name="Line 131"/>
            <p:cNvSpPr/>
            <p:nvPr/>
          </p:nvSpPr>
          <p:spPr>
            <a:xfrm>
              <a:off x="10119600" y="3440520"/>
              <a:ext cx="391320" cy="295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Solution to the Search Problem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2" name="TextShape 2"/>
          <p:cNvSpPr txBox="1"/>
          <p:nvPr/>
        </p:nvSpPr>
        <p:spPr>
          <a:xfrm>
            <a:off x="406440" y="139284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A </a:t>
            </a:r>
            <a:r>
              <a:rPr b="0" lang="en-US" sz="3200" spc="-1" strike="noStrike">
                <a:solidFill>
                  <a:srgbClr val="cc0066"/>
                </a:solidFill>
                <a:latin typeface="Calibri"/>
              </a:rPr>
              <a:t>solution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is a path connecting the initial node to a goal node (any one)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grpSp>
        <p:nvGrpSpPr>
          <p:cNvPr id="913" name="Group 3"/>
          <p:cNvGrpSpPr/>
          <p:nvPr/>
        </p:nvGrpSpPr>
        <p:grpSpPr>
          <a:xfrm>
            <a:off x="3352680" y="2666880"/>
            <a:ext cx="5225760" cy="3809880"/>
            <a:chOff x="3352680" y="2666880"/>
            <a:chExt cx="5225760" cy="3809880"/>
          </a:xfrm>
        </p:grpSpPr>
        <p:sp>
          <p:nvSpPr>
            <p:cNvPr id="914" name="CustomShape 4"/>
            <p:cNvSpPr/>
            <p:nvPr/>
          </p:nvSpPr>
          <p:spPr>
            <a:xfrm>
              <a:off x="3352680" y="345204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5" name="CustomShape 5"/>
            <p:cNvSpPr/>
            <p:nvPr/>
          </p:nvSpPr>
          <p:spPr>
            <a:xfrm>
              <a:off x="3603240" y="457200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6" name="CustomShape 6"/>
            <p:cNvSpPr/>
            <p:nvPr/>
          </p:nvSpPr>
          <p:spPr>
            <a:xfrm>
              <a:off x="3986280" y="307872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7" name="CustomShape 7"/>
            <p:cNvSpPr/>
            <p:nvPr/>
          </p:nvSpPr>
          <p:spPr>
            <a:xfrm>
              <a:off x="5189040" y="416016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8" name="CustomShape 8"/>
            <p:cNvSpPr/>
            <p:nvPr/>
          </p:nvSpPr>
          <p:spPr>
            <a:xfrm>
              <a:off x="8086680" y="364536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9" name="CustomShape 9"/>
            <p:cNvSpPr/>
            <p:nvPr/>
          </p:nvSpPr>
          <p:spPr>
            <a:xfrm>
              <a:off x="8196120" y="328500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0" name="CustomShape 10"/>
            <p:cNvSpPr/>
            <p:nvPr/>
          </p:nvSpPr>
          <p:spPr>
            <a:xfrm>
              <a:off x="7594560" y="498384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1" name="CustomShape 11"/>
            <p:cNvSpPr/>
            <p:nvPr/>
          </p:nvSpPr>
          <p:spPr>
            <a:xfrm>
              <a:off x="4478040" y="513828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2" name="CustomShape 12"/>
            <p:cNvSpPr/>
            <p:nvPr/>
          </p:nvSpPr>
          <p:spPr>
            <a:xfrm>
              <a:off x="5735880" y="416016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3" name="CustomShape 13"/>
            <p:cNvSpPr/>
            <p:nvPr/>
          </p:nvSpPr>
          <p:spPr>
            <a:xfrm>
              <a:off x="5024880" y="5498640"/>
              <a:ext cx="109080" cy="102600"/>
            </a:xfrm>
            <a:prstGeom prst="ellipse">
              <a:avLst/>
            </a:prstGeom>
            <a:solidFill>
              <a:srgbClr val="0033cc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4" name="CustomShape 14"/>
            <p:cNvSpPr/>
            <p:nvPr/>
          </p:nvSpPr>
          <p:spPr>
            <a:xfrm>
              <a:off x="5079600" y="5859000"/>
              <a:ext cx="109080" cy="10260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5" name="CustomShape 15"/>
            <p:cNvSpPr/>
            <p:nvPr/>
          </p:nvSpPr>
          <p:spPr>
            <a:xfrm>
              <a:off x="6774480" y="549864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6" name="CustomShape 16"/>
            <p:cNvSpPr/>
            <p:nvPr/>
          </p:nvSpPr>
          <p:spPr>
            <a:xfrm>
              <a:off x="4040640" y="385128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7" name="CustomShape 17"/>
            <p:cNvSpPr/>
            <p:nvPr/>
          </p:nvSpPr>
          <p:spPr>
            <a:xfrm>
              <a:off x="5790240" y="369684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8" name="CustomShape 18"/>
            <p:cNvSpPr/>
            <p:nvPr/>
          </p:nvSpPr>
          <p:spPr>
            <a:xfrm>
              <a:off x="3494160" y="524124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9" name="CustomShape 19"/>
            <p:cNvSpPr/>
            <p:nvPr/>
          </p:nvSpPr>
          <p:spPr>
            <a:xfrm>
              <a:off x="4095360" y="467496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0" name="CustomShape 20"/>
            <p:cNvSpPr/>
            <p:nvPr/>
          </p:nvSpPr>
          <p:spPr>
            <a:xfrm>
              <a:off x="5899680" y="313020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1" name="CustomShape 21"/>
            <p:cNvSpPr/>
            <p:nvPr/>
          </p:nvSpPr>
          <p:spPr>
            <a:xfrm>
              <a:off x="8415000" y="416016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2" name="CustomShape 22"/>
            <p:cNvSpPr/>
            <p:nvPr/>
          </p:nvSpPr>
          <p:spPr>
            <a:xfrm>
              <a:off x="4368960" y="534420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3" name="CustomShape 23"/>
            <p:cNvSpPr/>
            <p:nvPr/>
          </p:nvSpPr>
          <p:spPr>
            <a:xfrm>
              <a:off x="6391800" y="4674960"/>
              <a:ext cx="109080" cy="102600"/>
            </a:xfrm>
            <a:prstGeom prst="ellipse">
              <a:avLst/>
            </a:prstGeom>
            <a:solidFill>
              <a:srgbClr val="0033cc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4" name="CustomShape 24"/>
            <p:cNvSpPr/>
            <p:nvPr/>
          </p:nvSpPr>
          <p:spPr>
            <a:xfrm>
              <a:off x="6063840" y="539568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5" name="CustomShape 25"/>
            <p:cNvSpPr/>
            <p:nvPr/>
          </p:nvSpPr>
          <p:spPr>
            <a:xfrm>
              <a:off x="4970160" y="5086800"/>
              <a:ext cx="109080" cy="102600"/>
            </a:xfrm>
            <a:prstGeom prst="ellipse">
              <a:avLst/>
            </a:prstGeom>
            <a:solidFill>
              <a:srgbClr val="0033cc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6" name="CustomShape 26"/>
            <p:cNvSpPr/>
            <p:nvPr/>
          </p:nvSpPr>
          <p:spPr>
            <a:xfrm>
              <a:off x="5844960" y="585900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7" name="CustomShape 27"/>
            <p:cNvSpPr/>
            <p:nvPr/>
          </p:nvSpPr>
          <p:spPr>
            <a:xfrm>
              <a:off x="5790240" y="4932360"/>
              <a:ext cx="109080" cy="102600"/>
            </a:xfrm>
            <a:prstGeom prst="ellipse">
              <a:avLst/>
            </a:prstGeom>
            <a:solidFill>
              <a:srgbClr val="0033cc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8" name="CustomShape 28"/>
            <p:cNvSpPr/>
            <p:nvPr/>
          </p:nvSpPr>
          <p:spPr>
            <a:xfrm>
              <a:off x="4532760" y="421164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9" name="CustomShape 29"/>
            <p:cNvSpPr/>
            <p:nvPr/>
          </p:nvSpPr>
          <p:spPr>
            <a:xfrm>
              <a:off x="4696920" y="333648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0" name="CustomShape 30"/>
            <p:cNvSpPr/>
            <p:nvPr/>
          </p:nvSpPr>
          <p:spPr>
            <a:xfrm>
              <a:off x="5189040" y="364536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1" name="CustomShape 31"/>
            <p:cNvSpPr/>
            <p:nvPr/>
          </p:nvSpPr>
          <p:spPr>
            <a:xfrm>
              <a:off x="5407560" y="328500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2" name="CustomShape 32"/>
            <p:cNvSpPr/>
            <p:nvPr/>
          </p:nvSpPr>
          <p:spPr>
            <a:xfrm>
              <a:off x="7649280" y="297576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3" name="CustomShape 33"/>
            <p:cNvSpPr/>
            <p:nvPr/>
          </p:nvSpPr>
          <p:spPr>
            <a:xfrm>
              <a:off x="5407560" y="266688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4" name="CustomShape 34"/>
            <p:cNvSpPr/>
            <p:nvPr/>
          </p:nvSpPr>
          <p:spPr>
            <a:xfrm>
              <a:off x="4751640" y="482940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5" name="CustomShape 35"/>
            <p:cNvSpPr/>
            <p:nvPr/>
          </p:nvSpPr>
          <p:spPr>
            <a:xfrm>
              <a:off x="3657960" y="585900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6" name="CustomShape 36"/>
            <p:cNvSpPr/>
            <p:nvPr/>
          </p:nvSpPr>
          <p:spPr>
            <a:xfrm>
              <a:off x="4368960" y="606528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7" name="CustomShape 37"/>
            <p:cNvSpPr/>
            <p:nvPr/>
          </p:nvSpPr>
          <p:spPr>
            <a:xfrm>
              <a:off x="6501240" y="637416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8" name="CustomShape 38"/>
            <p:cNvSpPr/>
            <p:nvPr/>
          </p:nvSpPr>
          <p:spPr>
            <a:xfrm>
              <a:off x="6282360" y="596196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9" name="CustomShape 39"/>
            <p:cNvSpPr/>
            <p:nvPr/>
          </p:nvSpPr>
          <p:spPr>
            <a:xfrm>
              <a:off x="7485480" y="621972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0" name="CustomShape 40"/>
            <p:cNvSpPr/>
            <p:nvPr/>
          </p:nvSpPr>
          <p:spPr>
            <a:xfrm>
              <a:off x="8086680" y="570456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1" name="CustomShape 41"/>
            <p:cNvSpPr/>
            <p:nvPr/>
          </p:nvSpPr>
          <p:spPr>
            <a:xfrm>
              <a:off x="8415000" y="457200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2" name="CustomShape 42"/>
            <p:cNvSpPr/>
            <p:nvPr/>
          </p:nvSpPr>
          <p:spPr>
            <a:xfrm>
              <a:off x="7266600" y="3027240"/>
              <a:ext cx="109080" cy="102600"/>
            </a:xfrm>
            <a:prstGeom prst="ellipse">
              <a:avLst/>
            </a:prstGeom>
            <a:solidFill>
              <a:srgbClr val="009900"/>
            </a:solidFill>
            <a:ln w="9360">
              <a:solidFill>
                <a:srgbClr val="0099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3" name="CustomShape 43"/>
            <p:cNvSpPr/>
            <p:nvPr/>
          </p:nvSpPr>
          <p:spPr>
            <a:xfrm>
              <a:off x="6282360" y="328500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4" name="CustomShape 44"/>
            <p:cNvSpPr/>
            <p:nvPr/>
          </p:nvSpPr>
          <p:spPr>
            <a:xfrm>
              <a:off x="7977600" y="482940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5" name="CustomShape 45"/>
            <p:cNvSpPr/>
            <p:nvPr/>
          </p:nvSpPr>
          <p:spPr>
            <a:xfrm>
              <a:off x="6665040" y="318204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6" name="CustomShape 46"/>
            <p:cNvSpPr/>
            <p:nvPr/>
          </p:nvSpPr>
          <p:spPr>
            <a:xfrm>
              <a:off x="6938640" y="3542400"/>
              <a:ext cx="109080" cy="102600"/>
            </a:xfrm>
            <a:prstGeom prst="ellipse">
              <a:avLst/>
            </a:prstGeom>
            <a:solidFill>
              <a:srgbClr val="0033cc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7" name="CustomShape 47"/>
            <p:cNvSpPr/>
            <p:nvPr/>
          </p:nvSpPr>
          <p:spPr>
            <a:xfrm>
              <a:off x="6979680" y="4679280"/>
              <a:ext cx="109080" cy="102600"/>
            </a:xfrm>
            <a:prstGeom prst="ellipse">
              <a:avLst/>
            </a:prstGeom>
            <a:solidFill>
              <a:srgbClr val="0033cc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8" name="CustomShape 48"/>
            <p:cNvSpPr/>
            <p:nvPr/>
          </p:nvSpPr>
          <p:spPr>
            <a:xfrm>
              <a:off x="6501240" y="3954240"/>
              <a:ext cx="109080" cy="102600"/>
            </a:xfrm>
            <a:prstGeom prst="ellipse">
              <a:avLst/>
            </a:prstGeom>
            <a:solidFill>
              <a:srgbClr val="0033cc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9" name="CustomShape 49"/>
            <p:cNvSpPr/>
            <p:nvPr/>
          </p:nvSpPr>
          <p:spPr>
            <a:xfrm>
              <a:off x="7266600" y="390276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0" name="CustomShape 50"/>
            <p:cNvSpPr/>
            <p:nvPr/>
          </p:nvSpPr>
          <p:spPr>
            <a:xfrm>
              <a:off x="6829200" y="400572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1" name="CustomShape 51"/>
            <p:cNvSpPr/>
            <p:nvPr/>
          </p:nvSpPr>
          <p:spPr>
            <a:xfrm>
              <a:off x="7594560" y="338796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2" name="Line 52"/>
            <p:cNvSpPr/>
            <p:nvPr/>
          </p:nvSpPr>
          <p:spPr>
            <a:xfrm flipH="1" flipV="1">
              <a:off x="3562200" y="5339880"/>
              <a:ext cx="127440" cy="5234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3" name="Line 53"/>
            <p:cNvSpPr/>
            <p:nvPr/>
          </p:nvSpPr>
          <p:spPr>
            <a:xfrm flipV="1">
              <a:off x="3749040" y="5425560"/>
              <a:ext cx="628920" cy="442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4" name="Line 54"/>
            <p:cNvSpPr/>
            <p:nvPr/>
          </p:nvSpPr>
          <p:spPr>
            <a:xfrm flipV="1">
              <a:off x="3543840" y="4670640"/>
              <a:ext cx="104760" cy="5706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5" name="Line 55"/>
            <p:cNvSpPr/>
            <p:nvPr/>
          </p:nvSpPr>
          <p:spPr>
            <a:xfrm flipV="1">
              <a:off x="3584880" y="4769280"/>
              <a:ext cx="533160" cy="4888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6" name="Line 56"/>
            <p:cNvSpPr/>
            <p:nvPr/>
          </p:nvSpPr>
          <p:spPr>
            <a:xfrm flipV="1">
              <a:off x="3598560" y="4902120"/>
              <a:ext cx="1152720" cy="3906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7" name="Line 57"/>
            <p:cNvSpPr/>
            <p:nvPr/>
          </p:nvSpPr>
          <p:spPr>
            <a:xfrm flipH="1">
              <a:off x="4564440" y="4923720"/>
              <a:ext cx="205200" cy="223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8" name="Line 58"/>
            <p:cNvSpPr/>
            <p:nvPr/>
          </p:nvSpPr>
          <p:spPr>
            <a:xfrm>
              <a:off x="4842360" y="4915080"/>
              <a:ext cx="155160" cy="1803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9" name="Line 59"/>
            <p:cNvSpPr/>
            <p:nvPr/>
          </p:nvSpPr>
          <p:spPr>
            <a:xfrm>
              <a:off x="4418640" y="5447160"/>
              <a:ext cx="0" cy="617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0" name="Line 60"/>
            <p:cNvSpPr/>
            <p:nvPr/>
          </p:nvSpPr>
          <p:spPr>
            <a:xfrm>
              <a:off x="4464360" y="5421240"/>
              <a:ext cx="628920" cy="463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1" name="Line 61"/>
            <p:cNvSpPr/>
            <p:nvPr/>
          </p:nvSpPr>
          <p:spPr>
            <a:xfrm flipH="1" flipV="1">
              <a:off x="5088600" y="5597280"/>
              <a:ext cx="31680" cy="266040"/>
            </a:xfrm>
            <a:prstGeom prst="line">
              <a:avLst/>
            </a:prstGeom>
            <a:ln w="9360">
              <a:solidFill>
                <a:srgbClr val="0033cc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2" name="Line 62"/>
            <p:cNvSpPr/>
            <p:nvPr/>
          </p:nvSpPr>
          <p:spPr>
            <a:xfrm flipH="1" flipV="1">
              <a:off x="5038560" y="5189760"/>
              <a:ext cx="27360" cy="308880"/>
            </a:xfrm>
            <a:prstGeom prst="line">
              <a:avLst/>
            </a:prstGeom>
            <a:ln w="9360">
              <a:solidFill>
                <a:srgbClr val="0033cc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3" name="Line 63"/>
            <p:cNvSpPr/>
            <p:nvPr/>
          </p:nvSpPr>
          <p:spPr>
            <a:xfrm flipV="1">
              <a:off x="5070240" y="4996440"/>
              <a:ext cx="724680" cy="124560"/>
            </a:xfrm>
            <a:prstGeom prst="line">
              <a:avLst/>
            </a:prstGeom>
            <a:ln w="9360">
              <a:solidFill>
                <a:srgbClr val="0033cc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4" name="Line 64"/>
            <p:cNvSpPr/>
            <p:nvPr/>
          </p:nvSpPr>
          <p:spPr>
            <a:xfrm flipV="1">
              <a:off x="5033880" y="4258440"/>
              <a:ext cx="200520" cy="8326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5" name="Line 65"/>
            <p:cNvSpPr/>
            <p:nvPr/>
          </p:nvSpPr>
          <p:spPr>
            <a:xfrm flipV="1">
              <a:off x="5917680" y="5485680"/>
              <a:ext cx="168840" cy="373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6" name="Line 66"/>
            <p:cNvSpPr/>
            <p:nvPr/>
          </p:nvSpPr>
          <p:spPr>
            <a:xfrm>
              <a:off x="5945040" y="5927760"/>
              <a:ext cx="332640" cy="72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7" name="Line 67"/>
            <p:cNvSpPr/>
            <p:nvPr/>
          </p:nvSpPr>
          <p:spPr>
            <a:xfrm flipH="1" flipV="1">
              <a:off x="5790240" y="4262760"/>
              <a:ext cx="54720" cy="6696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8" name="Line 68"/>
            <p:cNvSpPr/>
            <p:nvPr/>
          </p:nvSpPr>
          <p:spPr>
            <a:xfrm flipV="1">
              <a:off x="5899680" y="4752000"/>
              <a:ext cx="501120" cy="214560"/>
            </a:xfrm>
            <a:prstGeom prst="line">
              <a:avLst/>
            </a:prstGeom>
            <a:ln w="9360">
              <a:solidFill>
                <a:srgbClr val="0033cc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9" name="Line 69"/>
            <p:cNvSpPr/>
            <p:nvPr/>
          </p:nvSpPr>
          <p:spPr>
            <a:xfrm flipH="1" flipV="1">
              <a:off x="4099680" y="3953880"/>
              <a:ext cx="45720" cy="716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0" name="Line 70"/>
            <p:cNvSpPr/>
            <p:nvPr/>
          </p:nvSpPr>
          <p:spPr>
            <a:xfrm flipH="1">
              <a:off x="4191120" y="4305960"/>
              <a:ext cx="364320" cy="3859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1" name="Line 71"/>
            <p:cNvSpPr/>
            <p:nvPr/>
          </p:nvSpPr>
          <p:spPr>
            <a:xfrm>
              <a:off x="4605480" y="4309920"/>
              <a:ext cx="186840" cy="5238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2" name="Line 72"/>
            <p:cNvSpPr/>
            <p:nvPr/>
          </p:nvSpPr>
          <p:spPr>
            <a:xfrm flipV="1">
              <a:off x="4637520" y="4215600"/>
              <a:ext cx="546840" cy="345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3" name="Line 73"/>
            <p:cNvSpPr/>
            <p:nvPr/>
          </p:nvSpPr>
          <p:spPr>
            <a:xfrm flipV="1">
              <a:off x="7038720" y="3443400"/>
              <a:ext cx="560520" cy="1288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4" name="Line 74"/>
            <p:cNvSpPr/>
            <p:nvPr/>
          </p:nvSpPr>
          <p:spPr>
            <a:xfrm flipV="1">
              <a:off x="7011360" y="3121560"/>
              <a:ext cx="277920" cy="420480"/>
            </a:xfrm>
            <a:prstGeom prst="line">
              <a:avLst/>
            </a:prstGeom>
            <a:ln w="9360">
              <a:solidFill>
                <a:srgbClr val="0033cc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5" name="Line 75"/>
            <p:cNvSpPr/>
            <p:nvPr/>
          </p:nvSpPr>
          <p:spPr>
            <a:xfrm flipH="1">
              <a:off x="6774480" y="3083040"/>
              <a:ext cx="492120" cy="1285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6" name="Line 76"/>
            <p:cNvSpPr/>
            <p:nvPr/>
          </p:nvSpPr>
          <p:spPr>
            <a:xfrm flipH="1" flipV="1">
              <a:off x="5507640" y="2735640"/>
              <a:ext cx="1763280" cy="3171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7" name="Line 77"/>
            <p:cNvSpPr/>
            <p:nvPr/>
          </p:nvSpPr>
          <p:spPr>
            <a:xfrm flipV="1">
              <a:off x="7371360" y="3040200"/>
              <a:ext cx="273240" cy="34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8" name="Line 78"/>
            <p:cNvSpPr/>
            <p:nvPr/>
          </p:nvSpPr>
          <p:spPr>
            <a:xfrm>
              <a:off x="7749360" y="3052800"/>
              <a:ext cx="455760" cy="249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9" name="Line 79"/>
            <p:cNvSpPr/>
            <p:nvPr/>
          </p:nvSpPr>
          <p:spPr>
            <a:xfrm flipV="1">
              <a:off x="5239080" y="3739320"/>
              <a:ext cx="0" cy="412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0" name="Line 80"/>
            <p:cNvSpPr/>
            <p:nvPr/>
          </p:nvSpPr>
          <p:spPr>
            <a:xfrm>
              <a:off x="5298120" y="3700800"/>
              <a:ext cx="492120" cy="34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1" name="Line 81"/>
            <p:cNvSpPr/>
            <p:nvPr/>
          </p:nvSpPr>
          <p:spPr>
            <a:xfrm flipV="1">
              <a:off x="5257080" y="3374640"/>
              <a:ext cx="168480" cy="2660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2" name="Line 82"/>
            <p:cNvSpPr/>
            <p:nvPr/>
          </p:nvSpPr>
          <p:spPr>
            <a:xfrm flipV="1">
              <a:off x="5448600" y="2769840"/>
              <a:ext cx="13680" cy="5148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3" name="Line 83"/>
            <p:cNvSpPr/>
            <p:nvPr/>
          </p:nvSpPr>
          <p:spPr>
            <a:xfrm>
              <a:off x="5489640" y="2761200"/>
              <a:ext cx="432720" cy="3862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4" name="Line 84"/>
            <p:cNvSpPr/>
            <p:nvPr/>
          </p:nvSpPr>
          <p:spPr>
            <a:xfrm>
              <a:off x="5480280" y="2769840"/>
              <a:ext cx="351000" cy="9309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5" name="Line 85"/>
            <p:cNvSpPr/>
            <p:nvPr/>
          </p:nvSpPr>
          <p:spPr>
            <a:xfrm flipV="1">
              <a:off x="5886000" y="3378960"/>
              <a:ext cx="414360" cy="3434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6" name="Line 86"/>
            <p:cNvSpPr/>
            <p:nvPr/>
          </p:nvSpPr>
          <p:spPr>
            <a:xfrm flipH="1" flipV="1">
              <a:off x="5517000" y="3336120"/>
              <a:ext cx="765360" cy="4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7" name="Line 87"/>
            <p:cNvSpPr/>
            <p:nvPr/>
          </p:nvSpPr>
          <p:spPr>
            <a:xfrm>
              <a:off x="6004440" y="3198960"/>
              <a:ext cx="286920" cy="1116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8" name="Line 88"/>
            <p:cNvSpPr/>
            <p:nvPr/>
          </p:nvSpPr>
          <p:spPr>
            <a:xfrm>
              <a:off x="5999760" y="3164400"/>
              <a:ext cx="665280" cy="60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9" name="Line 89"/>
            <p:cNvSpPr/>
            <p:nvPr/>
          </p:nvSpPr>
          <p:spPr>
            <a:xfrm flipV="1">
              <a:off x="6596640" y="3628080"/>
              <a:ext cx="351000" cy="347400"/>
            </a:xfrm>
            <a:prstGeom prst="line">
              <a:avLst/>
            </a:prstGeom>
            <a:ln w="9360">
              <a:solidFill>
                <a:srgbClr val="0033cc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0" name="Line 90"/>
            <p:cNvSpPr/>
            <p:nvPr/>
          </p:nvSpPr>
          <p:spPr>
            <a:xfrm>
              <a:off x="7694640" y="3469320"/>
              <a:ext cx="396360" cy="1929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1" name="Line 91"/>
            <p:cNvSpPr/>
            <p:nvPr/>
          </p:nvSpPr>
          <p:spPr>
            <a:xfrm flipH="1">
              <a:off x="7639920" y="3070080"/>
              <a:ext cx="68400" cy="3261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2" name="Line 92"/>
            <p:cNvSpPr/>
            <p:nvPr/>
          </p:nvSpPr>
          <p:spPr>
            <a:xfrm flipV="1">
              <a:off x="7353000" y="3481920"/>
              <a:ext cx="277920" cy="4248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3" name="Line 93"/>
            <p:cNvSpPr/>
            <p:nvPr/>
          </p:nvSpPr>
          <p:spPr>
            <a:xfrm flipH="1">
              <a:off x="5822280" y="3284640"/>
              <a:ext cx="888480" cy="8924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4" name="Line 94"/>
            <p:cNvSpPr/>
            <p:nvPr/>
          </p:nvSpPr>
          <p:spPr>
            <a:xfrm flipH="1">
              <a:off x="6560280" y="3280320"/>
              <a:ext cx="164160" cy="6735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5" name="Line 95"/>
            <p:cNvSpPr/>
            <p:nvPr/>
          </p:nvSpPr>
          <p:spPr>
            <a:xfrm flipH="1">
              <a:off x="6455520" y="4056840"/>
              <a:ext cx="82080" cy="6138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6" name="Line 96"/>
            <p:cNvSpPr/>
            <p:nvPr/>
          </p:nvSpPr>
          <p:spPr>
            <a:xfrm>
              <a:off x="6596640" y="4039920"/>
              <a:ext cx="410040" cy="639000"/>
            </a:xfrm>
            <a:prstGeom prst="line">
              <a:avLst/>
            </a:prstGeom>
            <a:ln w="9360">
              <a:solidFill>
                <a:srgbClr val="0033cc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7" name="Line 97"/>
            <p:cNvSpPr/>
            <p:nvPr/>
          </p:nvSpPr>
          <p:spPr>
            <a:xfrm>
              <a:off x="6610320" y="4005360"/>
              <a:ext cx="223200" cy="388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8" name="Line 98"/>
            <p:cNvSpPr/>
            <p:nvPr/>
          </p:nvSpPr>
          <p:spPr>
            <a:xfrm flipH="1" flipV="1">
              <a:off x="6910920" y="4100040"/>
              <a:ext cx="715320" cy="892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9" name="Line 99"/>
            <p:cNvSpPr/>
            <p:nvPr/>
          </p:nvSpPr>
          <p:spPr>
            <a:xfrm flipH="1" flipV="1">
              <a:off x="7339320" y="4001040"/>
              <a:ext cx="314280" cy="978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0" name="Line 100"/>
            <p:cNvSpPr/>
            <p:nvPr/>
          </p:nvSpPr>
          <p:spPr>
            <a:xfrm flipV="1">
              <a:off x="7690320" y="4897800"/>
              <a:ext cx="286920" cy="1116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1" name="Line 101"/>
            <p:cNvSpPr/>
            <p:nvPr/>
          </p:nvSpPr>
          <p:spPr>
            <a:xfrm flipV="1">
              <a:off x="8031960" y="3752280"/>
              <a:ext cx="109440" cy="10728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2" name="Line 102"/>
            <p:cNvSpPr/>
            <p:nvPr/>
          </p:nvSpPr>
          <p:spPr>
            <a:xfrm flipV="1">
              <a:off x="8073000" y="4653360"/>
              <a:ext cx="341640" cy="2016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3" name="Line 103"/>
            <p:cNvSpPr/>
            <p:nvPr/>
          </p:nvSpPr>
          <p:spPr>
            <a:xfrm flipV="1">
              <a:off x="8059320" y="4250160"/>
              <a:ext cx="364320" cy="5875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4" name="Line 104"/>
            <p:cNvSpPr/>
            <p:nvPr/>
          </p:nvSpPr>
          <p:spPr>
            <a:xfrm flipH="1" flipV="1">
              <a:off x="8268840" y="3387600"/>
              <a:ext cx="191520" cy="772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5" name="Line 105"/>
            <p:cNvSpPr/>
            <p:nvPr/>
          </p:nvSpPr>
          <p:spPr>
            <a:xfrm flipH="1" flipV="1">
              <a:off x="8182440" y="3739320"/>
              <a:ext cx="236880" cy="442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6" name="Line 106"/>
            <p:cNvSpPr/>
            <p:nvPr/>
          </p:nvSpPr>
          <p:spPr>
            <a:xfrm>
              <a:off x="6172920" y="5455800"/>
              <a:ext cx="601560" cy="900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7" name="Line 107"/>
            <p:cNvSpPr/>
            <p:nvPr/>
          </p:nvSpPr>
          <p:spPr>
            <a:xfrm flipV="1">
              <a:off x="6387120" y="5597280"/>
              <a:ext cx="410040" cy="390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8" name="Line 108"/>
            <p:cNvSpPr/>
            <p:nvPr/>
          </p:nvSpPr>
          <p:spPr>
            <a:xfrm>
              <a:off x="6851880" y="5597280"/>
              <a:ext cx="660600" cy="630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9" name="Line 109"/>
            <p:cNvSpPr/>
            <p:nvPr/>
          </p:nvSpPr>
          <p:spPr>
            <a:xfrm>
              <a:off x="6883560" y="5545800"/>
              <a:ext cx="1203120" cy="2016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0" name="Line 110"/>
            <p:cNvSpPr/>
            <p:nvPr/>
          </p:nvSpPr>
          <p:spPr>
            <a:xfrm flipH="1" flipV="1">
              <a:off x="5927040" y="5953320"/>
              <a:ext cx="573840" cy="4546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1" name="Line 111"/>
            <p:cNvSpPr/>
            <p:nvPr/>
          </p:nvSpPr>
          <p:spPr>
            <a:xfrm flipV="1">
              <a:off x="6564960" y="5597280"/>
              <a:ext cx="254880" cy="780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2" name="Line 112"/>
            <p:cNvSpPr/>
            <p:nvPr/>
          </p:nvSpPr>
          <p:spPr>
            <a:xfrm flipH="1">
              <a:off x="6610320" y="6270840"/>
              <a:ext cx="874800" cy="1544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3" name="Line 113"/>
            <p:cNvSpPr/>
            <p:nvPr/>
          </p:nvSpPr>
          <p:spPr>
            <a:xfrm flipV="1">
              <a:off x="7580880" y="5785920"/>
              <a:ext cx="523800" cy="4550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4" name="CustomShape 114"/>
            <p:cNvSpPr/>
            <p:nvPr/>
          </p:nvSpPr>
          <p:spPr>
            <a:xfrm>
              <a:off x="8250840" y="534420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5" name="CustomShape 115"/>
            <p:cNvSpPr/>
            <p:nvPr/>
          </p:nvSpPr>
          <p:spPr>
            <a:xfrm>
              <a:off x="8469360" y="6219720"/>
              <a:ext cx="109080" cy="10260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6" name="Line 116"/>
            <p:cNvSpPr/>
            <p:nvPr/>
          </p:nvSpPr>
          <p:spPr>
            <a:xfrm flipV="1">
              <a:off x="8164080" y="5442840"/>
              <a:ext cx="109440" cy="2660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7" name="Line 117"/>
            <p:cNvSpPr/>
            <p:nvPr/>
          </p:nvSpPr>
          <p:spPr>
            <a:xfrm>
              <a:off x="8177760" y="5798880"/>
              <a:ext cx="318960" cy="420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8" name="Line 118"/>
            <p:cNvSpPr/>
            <p:nvPr/>
          </p:nvSpPr>
          <p:spPr>
            <a:xfrm>
              <a:off x="4035960" y="3181680"/>
              <a:ext cx="54720" cy="6649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9" name="Line 119"/>
            <p:cNvSpPr/>
            <p:nvPr/>
          </p:nvSpPr>
          <p:spPr>
            <a:xfrm>
              <a:off x="3443760" y="3533400"/>
              <a:ext cx="596880" cy="347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0" name="Line 120"/>
            <p:cNvSpPr/>
            <p:nvPr/>
          </p:nvSpPr>
          <p:spPr>
            <a:xfrm flipH="1">
              <a:off x="4136400" y="3421800"/>
              <a:ext cx="569520" cy="4464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1" name="Line 121"/>
            <p:cNvSpPr/>
            <p:nvPr/>
          </p:nvSpPr>
          <p:spPr>
            <a:xfrm flipH="1">
              <a:off x="4086360" y="2722680"/>
              <a:ext cx="1321200" cy="3859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2" name="Line 122"/>
            <p:cNvSpPr/>
            <p:nvPr/>
          </p:nvSpPr>
          <p:spPr>
            <a:xfrm flipH="1">
              <a:off x="3443760" y="3156120"/>
              <a:ext cx="546840" cy="3045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3" name="Line 123"/>
            <p:cNvSpPr/>
            <p:nvPr/>
          </p:nvSpPr>
          <p:spPr>
            <a:xfrm flipV="1">
              <a:off x="3462120" y="3387600"/>
              <a:ext cx="1230120" cy="1072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4" name="Line 124"/>
            <p:cNvSpPr/>
            <p:nvPr/>
          </p:nvSpPr>
          <p:spPr>
            <a:xfrm>
              <a:off x="3411720" y="3550680"/>
              <a:ext cx="227880" cy="10252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5" name="Line 125"/>
            <p:cNvSpPr/>
            <p:nvPr/>
          </p:nvSpPr>
          <p:spPr>
            <a:xfrm>
              <a:off x="4788000" y="3421800"/>
              <a:ext cx="410040" cy="2361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6" name="Line 126"/>
            <p:cNvSpPr/>
            <p:nvPr/>
          </p:nvSpPr>
          <p:spPr>
            <a:xfrm>
              <a:off x="4145400" y="3919680"/>
              <a:ext cx="1056960" cy="261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7" name="Line 127"/>
            <p:cNvSpPr/>
            <p:nvPr/>
          </p:nvSpPr>
          <p:spPr>
            <a:xfrm flipV="1">
              <a:off x="5293440" y="4203000"/>
              <a:ext cx="442080" cy="126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8" name="Line 128"/>
            <p:cNvSpPr/>
            <p:nvPr/>
          </p:nvSpPr>
          <p:spPr>
            <a:xfrm flipH="1">
              <a:off x="5061240" y="4254480"/>
              <a:ext cx="696960" cy="8409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9" name="Line 129"/>
            <p:cNvSpPr/>
            <p:nvPr/>
          </p:nvSpPr>
          <p:spPr>
            <a:xfrm flipH="1">
              <a:off x="3708000" y="4228560"/>
              <a:ext cx="2036520" cy="3776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0" name="Line 130"/>
            <p:cNvSpPr/>
            <p:nvPr/>
          </p:nvSpPr>
          <p:spPr>
            <a:xfrm>
              <a:off x="5876640" y="3790800"/>
              <a:ext cx="533160" cy="8924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1" name="Line 131"/>
            <p:cNvSpPr/>
            <p:nvPr/>
          </p:nvSpPr>
          <p:spPr>
            <a:xfrm>
              <a:off x="6491880" y="4700520"/>
              <a:ext cx="483120" cy="29880"/>
            </a:xfrm>
            <a:prstGeom prst="line">
              <a:avLst/>
            </a:prstGeom>
            <a:ln w="9360">
              <a:solidFill>
                <a:srgbClr val="0033cc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42" name="CustomShape 132"/>
          <p:cNvSpPr/>
          <p:nvPr/>
        </p:nvSpPr>
        <p:spPr>
          <a:xfrm>
            <a:off x="5033880" y="5908680"/>
            <a:ext cx="267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omic Sans MS"/>
              </a:rPr>
              <a:t>I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43" name="CustomShape 133"/>
          <p:cNvSpPr/>
          <p:nvPr/>
        </p:nvSpPr>
        <p:spPr>
          <a:xfrm>
            <a:off x="7247160" y="2666880"/>
            <a:ext cx="322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9900"/>
                </a:solidFill>
                <a:latin typeface="Comic Sans MS"/>
              </a:rPr>
              <a:t>G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Solution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 to the Search Problem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5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4d4d4d"/>
                </a:solidFill>
                <a:latin typeface="Calibri"/>
              </a:rPr>
              <a:t>A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rgbClr val="cc0066"/>
                </a:solidFill>
                <a:latin typeface="Calibri"/>
              </a:rPr>
              <a:t>solution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rgbClr val="4d4d4d"/>
                </a:solidFill>
                <a:latin typeface="Calibri"/>
              </a:rPr>
              <a:t>is a path connecting the initial node to a goal node (any one)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The </a:t>
            </a:r>
            <a:r>
              <a:rPr b="0" lang="en-US" sz="3200" spc="-1" strike="noStrike">
                <a:solidFill>
                  <a:srgbClr val="cc0066"/>
                </a:solidFill>
                <a:latin typeface="Calibri"/>
              </a:rPr>
              <a:t>cost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of a path is the sum of the arc costs along this path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An </a:t>
            </a:r>
            <a:r>
              <a:rPr b="0" lang="en-US" sz="3200" spc="-1" strike="noStrike">
                <a:solidFill>
                  <a:srgbClr val="cc0066"/>
                </a:solidFill>
                <a:latin typeface="Calibri"/>
              </a:rPr>
              <a:t>optimal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solution is a solution path of minimum cost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There might be </a:t>
            </a:r>
            <a:br/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grpSp>
        <p:nvGrpSpPr>
          <p:cNvPr id="1046" name="Group 3"/>
          <p:cNvGrpSpPr/>
          <p:nvPr/>
        </p:nvGrpSpPr>
        <p:grpSpPr>
          <a:xfrm>
            <a:off x="5867280" y="4038480"/>
            <a:ext cx="3047760" cy="2666520"/>
            <a:chOff x="5867280" y="4038480"/>
            <a:chExt cx="3047760" cy="2666520"/>
          </a:xfrm>
        </p:grpSpPr>
        <p:sp>
          <p:nvSpPr>
            <p:cNvPr id="1047" name="CustomShape 4"/>
            <p:cNvSpPr/>
            <p:nvPr/>
          </p:nvSpPr>
          <p:spPr>
            <a:xfrm>
              <a:off x="5867280" y="4588200"/>
              <a:ext cx="63360" cy="7164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8" name="CustomShape 5"/>
            <p:cNvSpPr/>
            <p:nvPr/>
          </p:nvSpPr>
          <p:spPr>
            <a:xfrm>
              <a:off x="6013440" y="537228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9" name="CustomShape 6"/>
            <p:cNvSpPr/>
            <p:nvPr/>
          </p:nvSpPr>
          <p:spPr>
            <a:xfrm>
              <a:off x="6236640" y="432684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0" name="CustomShape 7"/>
            <p:cNvSpPr/>
            <p:nvPr/>
          </p:nvSpPr>
          <p:spPr>
            <a:xfrm>
              <a:off x="6938280" y="508392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1" name="CustomShape 8"/>
            <p:cNvSpPr/>
            <p:nvPr/>
          </p:nvSpPr>
          <p:spPr>
            <a:xfrm>
              <a:off x="8628480" y="472320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2" name="CustomShape 9"/>
            <p:cNvSpPr/>
            <p:nvPr/>
          </p:nvSpPr>
          <p:spPr>
            <a:xfrm>
              <a:off x="8692200" y="447120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3" name="CustomShape 10"/>
            <p:cNvSpPr/>
            <p:nvPr/>
          </p:nvSpPr>
          <p:spPr>
            <a:xfrm>
              <a:off x="8341560" y="566028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4" name="CustomShape 11"/>
            <p:cNvSpPr/>
            <p:nvPr/>
          </p:nvSpPr>
          <p:spPr>
            <a:xfrm>
              <a:off x="6523920" y="576864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5" name="CustomShape 12"/>
            <p:cNvSpPr/>
            <p:nvPr/>
          </p:nvSpPr>
          <p:spPr>
            <a:xfrm>
              <a:off x="7257240" y="508392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6" name="CustomShape 13"/>
            <p:cNvSpPr/>
            <p:nvPr/>
          </p:nvSpPr>
          <p:spPr>
            <a:xfrm>
              <a:off x="6842520" y="602100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7" name="CustomShape 14"/>
            <p:cNvSpPr/>
            <p:nvPr/>
          </p:nvSpPr>
          <p:spPr>
            <a:xfrm>
              <a:off x="6874560" y="627300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8" name="CustomShape 15"/>
            <p:cNvSpPr/>
            <p:nvPr/>
          </p:nvSpPr>
          <p:spPr>
            <a:xfrm>
              <a:off x="7863120" y="6021000"/>
              <a:ext cx="63360" cy="71640"/>
            </a:xfrm>
            <a:prstGeom prst="ellipse">
              <a:avLst/>
            </a:prstGeom>
            <a:solidFill>
              <a:srgbClr val="009900"/>
            </a:solidFill>
            <a:ln w="9360">
              <a:solidFill>
                <a:srgbClr val="0099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9" name="CustomShape 16"/>
            <p:cNvSpPr/>
            <p:nvPr/>
          </p:nvSpPr>
          <p:spPr>
            <a:xfrm>
              <a:off x="6268680" y="486756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0" name="CustomShape 17"/>
            <p:cNvSpPr/>
            <p:nvPr/>
          </p:nvSpPr>
          <p:spPr>
            <a:xfrm>
              <a:off x="7288920" y="475956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1" name="CustomShape 18"/>
            <p:cNvSpPr/>
            <p:nvPr/>
          </p:nvSpPr>
          <p:spPr>
            <a:xfrm>
              <a:off x="5949720" y="584064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2" name="CustomShape 19"/>
            <p:cNvSpPr/>
            <p:nvPr/>
          </p:nvSpPr>
          <p:spPr>
            <a:xfrm>
              <a:off x="6300720" y="544428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3" name="CustomShape 20"/>
            <p:cNvSpPr/>
            <p:nvPr/>
          </p:nvSpPr>
          <p:spPr>
            <a:xfrm>
              <a:off x="7353000" y="436284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4" name="CustomShape 21"/>
            <p:cNvSpPr/>
            <p:nvPr/>
          </p:nvSpPr>
          <p:spPr>
            <a:xfrm>
              <a:off x="8819640" y="508392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5" name="CustomShape 22"/>
            <p:cNvSpPr/>
            <p:nvPr/>
          </p:nvSpPr>
          <p:spPr>
            <a:xfrm>
              <a:off x="6459840" y="591264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6" name="CustomShape 23"/>
            <p:cNvSpPr/>
            <p:nvPr/>
          </p:nvSpPr>
          <p:spPr>
            <a:xfrm>
              <a:off x="7639920" y="544428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7" name="CustomShape 24"/>
            <p:cNvSpPr/>
            <p:nvPr/>
          </p:nvSpPr>
          <p:spPr>
            <a:xfrm>
              <a:off x="7448400" y="594864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8" name="CustomShape 25"/>
            <p:cNvSpPr/>
            <p:nvPr/>
          </p:nvSpPr>
          <p:spPr>
            <a:xfrm>
              <a:off x="6810840" y="573264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9" name="CustomShape 26"/>
            <p:cNvSpPr/>
            <p:nvPr/>
          </p:nvSpPr>
          <p:spPr>
            <a:xfrm>
              <a:off x="7320960" y="627300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0" name="CustomShape 27"/>
            <p:cNvSpPr/>
            <p:nvPr/>
          </p:nvSpPr>
          <p:spPr>
            <a:xfrm>
              <a:off x="7288920" y="562428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1" name="CustomShape 28"/>
            <p:cNvSpPr/>
            <p:nvPr/>
          </p:nvSpPr>
          <p:spPr>
            <a:xfrm>
              <a:off x="6555600" y="511992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2" name="CustomShape 29"/>
            <p:cNvSpPr/>
            <p:nvPr/>
          </p:nvSpPr>
          <p:spPr>
            <a:xfrm>
              <a:off x="6651360" y="450720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3" name="CustomShape 30"/>
            <p:cNvSpPr/>
            <p:nvPr/>
          </p:nvSpPr>
          <p:spPr>
            <a:xfrm>
              <a:off x="6938280" y="472320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4" name="CustomShape 31"/>
            <p:cNvSpPr/>
            <p:nvPr/>
          </p:nvSpPr>
          <p:spPr>
            <a:xfrm>
              <a:off x="7065720" y="447120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5" name="CustomShape 32"/>
            <p:cNvSpPr/>
            <p:nvPr/>
          </p:nvSpPr>
          <p:spPr>
            <a:xfrm>
              <a:off x="8373240" y="425484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6" name="CustomShape 33"/>
            <p:cNvSpPr/>
            <p:nvPr/>
          </p:nvSpPr>
          <p:spPr>
            <a:xfrm>
              <a:off x="7065720" y="403848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7" name="CustomShape 34"/>
            <p:cNvSpPr/>
            <p:nvPr/>
          </p:nvSpPr>
          <p:spPr>
            <a:xfrm>
              <a:off x="6683040" y="555228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8" name="CustomShape 35"/>
            <p:cNvSpPr/>
            <p:nvPr/>
          </p:nvSpPr>
          <p:spPr>
            <a:xfrm>
              <a:off x="6045480" y="627300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9" name="CustomShape 36"/>
            <p:cNvSpPr/>
            <p:nvPr/>
          </p:nvSpPr>
          <p:spPr>
            <a:xfrm>
              <a:off x="6459840" y="641736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0" name="CustomShape 37"/>
            <p:cNvSpPr/>
            <p:nvPr/>
          </p:nvSpPr>
          <p:spPr>
            <a:xfrm>
              <a:off x="7703640" y="663336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1" name="CustomShape 38"/>
            <p:cNvSpPr/>
            <p:nvPr/>
          </p:nvSpPr>
          <p:spPr>
            <a:xfrm>
              <a:off x="7576200" y="634536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2" name="CustomShape 39"/>
            <p:cNvSpPr/>
            <p:nvPr/>
          </p:nvSpPr>
          <p:spPr>
            <a:xfrm>
              <a:off x="8277480" y="652536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3" name="CustomShape 40"/>
            <p:cNvSpPr/>
            <p:nvPr/>
          </p:nvSpPr>
          <p:spPr>
            <a:xfrm>
              <a:off x="8628480" y="616500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4" name="CustomShape 41"/>
            <p:cNvSpPr/>
            <p:nvPr/>
          </p:nvSpPr>
          <p:spPr>
            <a:xfrm>
              <a:off x="8819640" y="537228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5" name="CustomShape 42"/>
            <p:cNvSpPr/>
            <p:nvPr/>
          </p:nvSpPr>
          <p:spPr>
            <a:xfrm>
              <a:off x="8150040" y="429084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6" name="CustomShape 43"/>
            <p:cNvSpPr/>
            <p:nvPr/>
          </p:nvSpPr>
          <p:spPr>
            <a:xfrm>
              <a:off x="7576200" y="447120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7" name="CustomShape 44"/>
            <p:cNvSpPr/>
            <p:nvPr/>
          </p:nvSpPr>
          <p:spPr>
            <a:xfrm>
              <a:off x="8564760" y="555228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8" name="CustomShape 45"/>
            <p:cNvSpPr/>
            <p:nvPr/>
          </p:nvSpPr>
          <p:spPr>
            <a:xfrm>
              <a:off x="7799400" y="439884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9" name="CustomShape 46"/>
            <p:cNvSpPr/>
            <p:nvPr/>
          </p:nvSpPr>
          <p:spPr>
            <a:xfrm>
              <a:off x="7958880" y="465120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0" name="CustomShape 47"/>
            <p:cNvSpPr/>
            <p:nvPr/>
          </p:nvSpPr>
          <p:spPr>
            <a:xfrm>
              <a:off x="7982640" y="544716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1" name="CustomShape 48"/>
            <p:cNvSpPr/>
            <p:nvPr/>
          </p:nvSpPr>
          <p:spPr>
            <a:xfrm>
              <a:off x="7703640" y="493956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2" name="CustomShape 49"/>
            <p:cNvSpPr/>
            <p:nvPr/>
          </p:nvSpPr>
          <p:spPr>
            <a:xfrm>
              <a:off x="8150040" y="490356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3" name="CustomShape 50"/>
            <p:cNvSpPr/>
            <p:nvPr/>
          </p:nvSpPr>
          <p:spPr>
            <a:xfrm>
              <a:off x="7894800" y="497556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4" name="CustomShape 51"/>
            <p:cNvSpPr/>
            <p:nvPr/>
          </p:nvSpPr>
          <p:spPr>
            <a:xfrm>
              <a:off x="8341560" y="454320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5" name="Line 52"/>
            <p:cNvSpPr/>
            <p:nvPr/>
          </p:nvSpPr>
          <p:spPr>
            <a:xfrm flipH="1" flipV="1">
              <a:off x="5989320" y="5909400"/>
              <a:ext cx="74520" cy="366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6" name="Line 53"/>
            <p:cNvSpPr/>
            <p:nvPr/>
          </p:nvSpPr>
          <p:spPr>
            <a:xfrm flipV="1">
              <a:off x="6098400" y="5969520"/>
              <a:ext cx="366840" cy="3096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7" name="Line 54"/>
            <p:cNvSpPr/>
            <p:nvPr/>
          </p:nvSpPr>
          <p:spPr>
            <a:xfrm flipV="1">
              <a:off x="5978880" y="5441040"/>
              <a:ext cx="61200" cy="399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8" name="Line 55"/>
            <p:cNvSpPr/>
            <p:nvPr/>
          </p:nvSpPr>
          <p:spPr>
            <a:xfrm flipV="1">
              <a:off x="6002640" y="5510160"/>
              <a:ext cx="311040" cy="3423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9" name="Line 56"/>
            <p:cNvSpPr/>
            <p:nvPr/>
          </p:nvSpPr>
          <p:spPr>
            <a:xfrm flipV="1">
              <a:off x="6010560" y="5603040"/>
              <a:ext cx="672480" cy="2736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0" name="Line 57"/>
            <p:cNvSpPr/>
            <p:nvPr/>
          </p:nvSpPr>
          <p:spPr>
            <a:xfrm flipH="1">
              <a:off x="6573960" y="5618160"/>
              <a:ext cx="119880" cy="156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1" name="Line 58"/>
            <p:cNvSpPr/>
            <p:nvPr/>
          </p:nvSpPr>
          <p:spPr>
            <a:xfrm>
              <a:off x="6736320" y="5612040"/>
              <a:ext cx="90360" cy="1263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2" name="Line 59"/>
            <p:cNvSpPr/>
            <p:nvPr/>
          </p:nvSpPr>
          <p:spPr>
            <a:xfrm>
              <a:off x="6489000" y="5984640"/>
              <a:ext cx="0" cy="4323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3" name="Line 60"/>
            <p:cNvSpPr/>
            <p:nvPr/>
          </p:nvSpPr>
          <p:spPr>
            <a:xfrm>
              <a:off x="6515640" y="5966640"/>
              <a:ext cx="366840" cy="3243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4" name="Line 61"/>
            <p:cNvSpPr/>
            <p:nvPr/>
          </p:nvSpPr>
          <p:spPr>
            <a:xfrm flipH="1" flipV="1">
              <a:off x="6879600" y="6089760"/>
              <a:ext cx="18720" cy="186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5" name="Line 62"/>
            <p:cNvSpPr/>
            <p:nvPr/>
          </p:nvSpPr>
          <p:spPr>
            <a:xfrm flipH="1" flipV="1">
              <a:off x="6850440" y="5804280"/>
              <a:ext cx="15840" cy="2163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6" name="Line 63"/>
            <p:cNvSpPr/>
            <p:nvPr/>
          </p:nvSpPr>
          <p:spPr>
            <a:xfrm flipV="1">
              <a:off x="6869160" y="5669280"/>
              <a:ext cx="422280" cy="87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7" name="Line 64"/>
            <p:cNvSpPr/>
            <p:nvPr/>
          </p:nvSpPr>
          <p:spPr>
            <a:xfrm flipV="1">
              <a:off x="6847920" y="5152680"/>
              <a:ext cx="116640" cy="582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8" name="Line 65"/>
            <p:cNvSpPr/>
            <p:nvPr/>
          </p:nvSpPr>
          <p:spPr>
            <a:xfrm flipV="1">
              <a:off x="7363440" y="6011640"/>
              <a:ext cx="98280" cy="2613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9" name="Line 66"/>
            <p:cNvSpPr/>
            <p:nvPr/>
          </p:nvSpPr>
          <p:spPr>
            <a:xfrm>
              <a:off x="7379280" y="6320880"/>
              <a:ext cx="194040" cy="51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0" name="Line 67"/>
            <p:cNvSpPr/>
            <p:nvPr/>
          </p:nvSpPr>
          <p:spPr>
            <a:xfrm flipH="1" flipV="1">
              <a:off x="7288920" y="5155560"/>
              <a:ext cx="32040" cy="468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1" name="Line 68"/>
            <p:cNvSpPr/>
            <p:nvPr/>
          </p:nvSpPr>
          <p:spPr>
            <a:xfrm flipV="1">
              <a:off x="7352640" y="5497920"/>
              <a:ext cx="292320" cy="150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2" name="Line 69"/>
            <p:cNvSpPr/>
            <p:nvPr/>
          </p:nvSpPr>
          <p:spPr>
            <a:xfrm flipH="1" flipV="1">
              <a:off x="6302880" y="4939560"/>
              <a:ext cx="26640" cy="501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3" name="Line 70"/>
            <p:cNvSpPr/>
            <p:nvPr/>
          </p:nvSpPr>
          <p:spPr>
            <a:xfrm flipH="1">
              <a:off x="6356160" y="5185800"/>
              <a:ext cx="212760" cy="2703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4" name="Line 71"/>
            <p:cNvSpPr/>
            <p:nvPr/>
          </p:nvSpPr>
          <p:spPr>
            <a:xfrm>
              <a:off x="6598080" y="5188680"/>
              <a:ext cx="108720" cy="366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5" name="Line 72"/>
            <p:cNvSpPr/>
            <p:nvPr/>
          </p:nvSpPr>
          <p:spPr>
            <a:xfrm flipV="1">
              <a:off x="6616440" y="5122800"/>
              <a:ext cx="318960" cy="23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6" name="Line 73"/>
            <p:cNvSpPr/>
            <p:nvPr/>
          </p:nvSpPr>
          <p:spPr>
            <a:xfrm flipV="1">
              <a:off x="8017200" y="4582080"/>
              <a:ext cx="326520" cy="900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7" name="Line 74"/>
            <p:cNvSpPr/>
            <p:nvPr/>
          </p:nvSpPr>
          <p:spPr>
            <a:xfrm flipV="1">
              <a:off x="8001000" y="4356720"/>
              <a:ext cx="162360" cy="294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8" name="Line 75"/>
            <p:cNvSpPr/>
            <p:nvPr/>
          </p:nvSpPr>
          <p:spPr>
            <a:xfrm flipH="1">
              <a:off x="7862760" y="4329720"/>
              <a:ext cx="287280" cy="900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9" name="Line 76"/>
            <p:cNvSpPr/>
            <p:nvPr/>
          </p:nvSpPr>
          <p:spPr>
            <a:xfrm flipH="1" flipV="1">
              <a:off x="7124040" y="4086360"/>
              <a:ext cx="1028520" cy="222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0" name="Line 77"/>
            <p:cNvSpPr/>
            <p:nvPr/>
          </p:nvSpPr>
          <p:spPr>
            <a:xfrm flipV="1">
              <a:off x="8210880" y="4299840"/>
              <a:ext cx="159480" cy="23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1" name="Line 78"/>
            <p:cNvSpPr/>
            <p:nvPr/>
          </p:nvSpPr>
          <p:spPr>
            <a:xfrm>
              <a:off x="8431560" y="4308840"/>
              <a:ext cx="265680" cy="174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2" name="Line 79"/>
            <p:cNvSpPr/>
            <p:nvPr/>
          </p:nvSpPr>
          <p:spPr>
            <a:xfrm flipV="1">
              <a:off x="6967440" y="4789440"/>
              <a:ext cx="0" cy="2880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3" name="Line 80"/>
            <p:cNvSpPr/>
            <p:nvPr/>
          </p:nvSpPr>
          <p:spPr>
            <a:xfrm>
              <a:off x="7002000" y="4762080"/>
              <a:ext cx="286920" cy="24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4" name="Line 81"/>
            <p:cNvSpPr/>
            <p:nvPr/>
          </p:nvSpPr>
          <p:spPr>
            <a:xfrm flipV="1">
              <a:off x="6977880" y="4533840"/>
              <a:ext cx="98280" cy="186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5" name="Line 82"/>
            <p:cNvSpPr/>
            <p:nvPr/>
          </p:nvSpPr>
          <p:spPr>
            <a:xfrm flipV="1">
              <a:off x="7089480" y="4110480"/>
              <a:ext cx="8280" cy="3603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6" name="Line 83"/>
            <p:cNvSpPr/>
            <p:nvPr/>
          </p:nvSpPr>
          <p:spPr>
            <a:xfrm>
              <a:off x="7113600" y="4104360"/>
              <a:ext cx="252360" cy="2703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7" name="Line 84"/>
            <p:cNvSpPr/>
            <p:nvPr/>
          </p:nvSpPr>
          <p:spPr>
            <a:xfrm>
              <a:off x="7108200" y="4110480"/>
              <a:ext cx="204480" cy="6516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8" name="Line 85"/>
            <p:cNvSpPr/>
            <p:nvPr/>
          </p:nvSpPr>
          <p:spPr>
            <a:xfrm flipV="1">
              <a:off x="7344720" y="4537080"/>
              <a:ext cx="241920" cy="240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9" name="Line 86"/>
            <p:cNvSpPr/>
            <p:nvPr/>
          </p:nvSpPr>
          <p:spPr>
            <a:xfrm flipH="1" flipV="1">
              <a:off x="7129440" y="4506840"/>
              <a:ext cx="446400" cy="3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0" name="Line 87"/>
            <p:cNvSpPr/>
            <p:nvPr/>
          </p:nvSpPr>
          <p:spPr>
            <a:xfrm>
              <a:off x="7413840" y="4410720"/>
              <a:ext cx="167400" cy="78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1" name="Line 88"/>
            <p:cNvSpPr/>
            <p:nvPr/>
          </p:nvSpPr>
          <p:spPr>
            <a:xfrm>
              <a:off x="7411320" y="4386960"/>
              <a:ext cx="387720" cy="41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2" name="Line 89"/>
            <p:cNvSpPr/>
            <p:nvPr/>
          </p:nvSpPr>
          <p:spPr>
            <a:xfrm flipV="1">
              <a:off x="7759440" y="4711320"/>
              <a:ext cx="204480" cy="2430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3" name="Line 90"/>
            <p:cNvSpPr/>
            <p:nvPr/>
          </p:nvSpPr>
          <p:spPr>
            <a:xfrm>
              <a:off x="8399520" y="4600080"/>
              <a:ext cx="231480" cy="1350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4" name="Line 91"/>
            <p:cNvSpPr/>
            <p:nvPr/>
          </p:nvSpPr>
          <p:spPr>
            <a:xfrm flipH="1">
              <a:off x="8367840" y="4320720"/>
              <a:ext cx="39960" cy="228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5" name="Line 92"/>
            <p:cNvSpPr/>
            <p:nvPr/>
          </p:nvSpPr>
          <p:spPr>
            <a:xfrm flipV="1">
              <a:off x="8200440" y="4609080"/>
              <a:ext cx="162000" cy="2973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6" name="Line 93"/>
            <p:cNvSpPr/>
            <p:nvPr/>
          </p:nvSpPr>
          <p:spPr>
            <a:xfrm flipH="1">
              <a:off x="7307640" y="4470840"/>
              <a:ext cx="518040" cy="6246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7" name="Line 94"/>
            <p:cNvSpPr/>
            <p:nvPr/>
          </p:nvSpPr>
          <p:spPr>
            <a:xfrm flipH="1">
              <a:off x="7737840" y="4467960"/>
              <a:ext cx="95760" cy="4716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8" name="Line 95"/>
            <p:cNvSpPr/>
            <p:nvPr/>
          </p:nvSpPr>
          <p:spPr>
            <a:xfrm flipH="1">
              <a:off x="7677000" y="5011560"/>
              <a:ext cx="47880" cy="429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9" name="Line 96"/>
            <p:cNvSpPr/>
            <p:nvPr/>
          </p:nvSpPr>
          <p:spPr>
            <a:xfrm>
              <a:off x="7759440" y="4999680"/>
              <a:ext cx="239040" cy="447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0" name="Line 97"/>
            <p:cNvSpPr/>
            <p:nvPr/>
          </p:nvSpPr>
          <p:spPr>
            <a:xfrm>
              <a:off x="7767360" y="4975560"/>
              <a:ext cx="129960" cy="270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1" name="Line 98"/>
            <p:cNvSpPr/>
            <p:nvPr/>
          </p:nvSpPr>
          <p:spPr>
            <a:xfrm flipH="1" flipV="1">
              <a:off x="7942680" y="5041440"/>
              <a:ext cx="417240" cy="6249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2" name="Line 99"/>
            <p:cNvSpPr/>
            <p:nvPr/>
          </p:nvSpPr>
          <p:spPr>
            <a:xfrm flipH="1" flipV="1">
              <a:off x="8192520" y="4972320"/>
              <a:ext cx="183240" cy="685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3" name="Line 100"/>
            <p:cNvSpPr/>
            <p:nvPr/>
          </p:nvSpPr>
          <p:spPr>
            <a:xfrm flipV="1">
              <a:off x="8397000" y="5600160"/>
              <a:ext cx="167400" cy="78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4" name="Line 101"/>
            <p:cNvSpPr/>
            <p:nvPr/>
          </p:nvSpPr>
          <p:spPr>
            <a:xfrm flipV="1">
              <a:off x="8596440" y="4798440"/>
              <a:ext cx="63720" cy="7506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5" name="Line 102"/>
            <p:cNvSpPr/>
            <p:nvPr/>
          </p:nvSpPr>
          <p:spPr>
            <a:xfrm flipV="1">
              <a:off x="8620200" y="5429160"/>
              <a:ext cx="199440" cy="141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6" name="Line 103"/>
            <p:cNvSpPr/>
            <p:nvPr/>
          </p:nvSpPr>
          <p:spPr>
            <a:xfrm flipV="1">
              <a:off x="8612280" y="5146560"/>
              <a:ext cx="212760" cy="411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7" name="Line 104"/>
            <p:cNvSpPr/>
            <p:nvPr/>
          </p:nvSpPr>
          <p:spPr>
            <a:xfrm flipH="1" flipV="1">
              <a:off x="8734680" y="4542840"/>
              <a:ext cx="111600" cy="540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8" name="Line 105"/>
            <p:cNvSpPr/>
            <p:nvPr/>
          </p:nvSpPr>
          <p:spPr>
            <a:xfrm flipH="1" flipV="1">
              <a:off x="8683920" y="4789440"/>
              <a:ext cx="138240" cy="309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9" name="Line 106"/>
            <p:cNvSpPr/>
            <p:nvPr/>
          </p:nvSpPr>
          <p:spPr>
            <a:xfrm>
              <a:off x="7512120" y="5990760"/>
              <a:ext cx="350640" cy="630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0" name="Line 107"/>
            <p:cNvSpPr/>
            <p:nvPr/>
          </p:nvSpPr>
          <p:spPr>
            <a:xfrm flipV="1">
              <a:off x="7637040" y="6089760"/>
              <a:ext cx="239040" cy="273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1" name="Line 108"/>
            <p:cNvSpPr/>
            <p:nvPr/>
          </p:nvSpPr>
          <p:spPr>
            <a:xfrm>
              <a:off x="7908120" y="6089760"/>
              <a:ext cx="385200" cy="4413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2" name="Line 109"/>
            <p:cNvSpPr/>
            <p:nvPr/>
          </p:nvSpPr>
          <p:spPr>
            <a:xfrm>
              <a:off x="7926840" y="6053760"/>
              <a:ext cx="701280" cy="141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3" name="Line 110"/>
            <p:cNvSpPr/>
            <p:nvPr/>
          </p:nvSpPr>
          <p:spPr>
            <a:xfrm flipH="1" flipV="1">
              <a:off x="7368480" y="6338880"/>
              <a:ext cx="335160" cy="3186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4" name="Line 111"/>
            <p:cNvSpPr/>
            <p:nvPr/>
          </p:nvSpPr>
          <p:spPr>
            <a:xfrm flipV="1">
              <a:off x="7740720" y="6089760"/>
              <a:ext cx="148680" cy="546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5" name="Line 112"/>
            <p:cNvSpPr/>
            <p:nvPr/>
          </p:nvSpPr>
          <p:spPr>
            <a:xfrm flipH="1">
              <a:off x="7767360" y="6561360"/>
              <a:ext cx="510120" cy="1080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6" name="Line 113"/>
            <p:cNvSpPr/>
            <p:nvPr/>
          </p:nvSpPr>
          <p:spPr>
            <a:xfrm flipV="1">
              <a:off x="8333280" y="6221880"/>
              <a:ext cx="305640" cy="318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7" name="CustomShape 114"/>
            <p:cNvSpPr/>
            <p:nvPr/>
          </p:nvSpPr>
          <p:spPr>
            <a:xfrm>
              <a:off x="8724240" y="591264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8" name="CustomShape 115"/>
            <p:cNvSpPr/>
            <p:nvPr/>
          </p:nvSpPr>
          <p:spPr>
            <a:xfrm>
              <a:off x="8851680" y="6525360"/>
              <a:ext cx="63360" cy="7164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9" name="Line 116"/>
            <p:cNvSpPr/>
            <p:nvPr/>
          </p:nvSpPr>
          <p:spPr>
            <a:xfrm flipV="1">
              <a:off x="8673480" y="5981760"/>
              <a:ext cx="63720" cy="186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0" name="Line 117"/>
            <p:cNvSpPr/>
            <p:nvPr/>
          </p:nvSpPr>
          <p:spPr>
            <a:xfrm>
              <a:off x="8681400" y="6230880"/>
              <a:ext cx="186120" cy="294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1" name="Line 118"/>
            <p:cNvSpPr/>
            <p:nvPr/>
          </p:nvSpPr>
          <p:spPr>
            <a:xfrm>
              <a:off x="6265800" y="4398840"/>
              <a:ext cx="32040" cy="465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2" name="Line 119"/>
            <p:cNvSpPr/>
            <p:nvPr/>
          </p:nvSpPr>
          <p:spPr>
            <a:xfrm>
              <a:off x="5920200" y="4645080"/>
              <a:ext cx="348120" cy="2433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3" name="Line 120"/>
            <p:cNvSpPr/>
            <p:nvPr/>
          </p:nvSpPr>
          <p:spPr>
            <a:xfrm flipH="1">
              <a:off x="6324120" y="4566960"/>
              <a:ext cx="332280" cy="312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4" name="Line 121"/>
            <p:cNvSpPr/>
            <p:nvPr/>
          </p:nvSpPr>
          <p:spPr>
            <a:xfrm flipH="1">
              <a:off x="6294960" y="4077360"/>
              <a:ext cx="770760" cy="2703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5" name="Line 122"/>
            <p:cNvSpPr/>
            <p:nvPr/>
          </p:nvSpPr>
          <p:spPr>
            <a:xfrm flipH="1">
              <a:off x="5920200" y="4380840"/>
              <a:ext cx="318960" cy="213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6" name="Line 123"/>
            <p:cNvSpPr/>
            <p:nvPr/>
          </p:nvSpPr>
          <p:spPr>
            <a:xfrm flipV="1">
              <a:off x="5931000" y="4542840"/>
              <a:ext cx="717480" cy="75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7" name="Line 124"/>
            <p:cNvSpPr/>
            <p:nvPr/>
          </p:nvSpPr>
          <p:spPr>
            <a:xfrm>
              <a:off x="5901840" y="4656960"/>
              <a:ext cx="132840" cy="717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8" name="Line 125"/>
            <p:cNvSpPr/>
            <p:nvPr/>
          </p:nvSpPr>
          <p:spPr>
            <a:xfrm>
              <a:off x="6704280" y="4566960"/>
              <a:ext cx="239040" cy="165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9" name="Line 126"/>
            <p:cNvSpPr/>
            <p:nvPr/>
          </p:nvSpPr>
          <p:spPr>
            <a:xfrm>
              <a:off x="6329520" y="4915440"/>
              <a:ext cx="616680" cy="183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0" name="Line 127"/>
            <p:cNvSpPr/>
            <p:nvPr/>
          </p:nvSpPr>
          <p:spPr>
            <a:xfrm flipV="1">
              <a:off x="6999120" y="5113800"/>
              <a:ext cx="257760" cy="90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1" name="Line 128"/>
            <p:cNvSpPr/>
            <p:nvPr/>
          </p:nvSpPr>
          <p:spPr>
            <a:xfrm flipH="1">
              <a:off x="6863760" y="5149800"/>
              <a:ext cx="406440" cy="5886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2" name="Line 129"/>
            <p:cNvSpPr/>
            <p:nvPr/>
          </p:nvSpPr>
          <p:spPr>
            <a:xfrm flipH="1">
              <a:off x="6074640" y="5131800"/>
              <a:ext cx="1187640" cy="264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3" name="Line 130"/>
            <p:cNvSpPr/>
            <p:nvPr/>
          </p:nvSpPr>
          <p:spPr>
            <a:xfrm>
              <a:off x="7339320" y="4825440"/>
              <a:ext cx="311040" cy="6246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4" name="Line 131"/>
            <p:cNvSpPr/>
            <p:nvPr/>
          </p:nvSpPr>
          <p:spPr>
            <a:xfrm>
              <a:off x="7698240" y="5461920"/>
              <a:ext cx="281520" cy="21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75" name="CustomShape 132"/>
          <p:cNvSpPr/>
          <p:nvPr/>
        </p:nvSpPr>
        <p:spPr>
          <a:xfrm>
            <a:off x="5583240" y="4495680"/>
            <a:ext cx="267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omic Sans MS"/>
              </a:rPr>
              <a:t>I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76" name="CustomShape 133"/>
          <p:cNvSpPr/>
          <p:nvPr/>
        </p:nvSpPr>
        <p:spPr>
          <a:xfrm>
            <a:off x="7780680" y="5715000"/>
            <a:ext cx="322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9900"/>
                </a:solidFill>
                <a:latin typeface="Comic Sans MS"/>
              </a:rPr>
              <a:t>G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7" dur="indefinite" restart="never" nodeType="tmRoot">
          <p:childTnLst>
            <p:seq>
              <p:cTn id="278" dur="indefinite" nodeType="mainSeq">
                <p:childTnLst>
                  <p:par>
                    <p:cTn id="279" nodeType="clickEffect" fill="hold">
                      <p:stCondLst>
                        <p:cond delay="indefinite"/>
                      </p:stCondLst>
                      <p:childTnLst>
                        <p:par>
                          <p:cTn id="28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Searching the State Space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8" name="TextShape 2"/>
          <p:cNvSpPr txBox="1"/>
          <p:nvPr/>
        </p:nvSpPr>
        <p:spPr>
          <a:xfrm>
            <a:off x="7905600" y="1523880"/>
            <a:ext cx="2971440" cy="243792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9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It is often not feasible (or too expensive) to build a complete representation of the state graph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</p:txBody>
      </p:sp>
      <p:grpSp>
        <p:nvGrpSpPr>
          <p:cNvPr id="1179" name="Group 3"/>
          <p:cNvGrpSpPr/>
          <p:nvPr/>
        </p:nvGrpSpPr>
        <p:grpSpPr>
          <a:xfrm>
            <a:off x="1828800" y="1828800"/>
            <a:ext cx="5606640" cy="3961800"/>
            <a:chOff x="1828800" y="1828800"/>
            <a:chExt cx="5606640" cy="3961800"/>
          </a:xfrm>
        </p:grpSpPr>
        <p:sp>
          <p:nvSpPr>
            <p:cNvPr id="1180" name="CustomShape 4"/>
            <p:cNvSpPr/>
            <p:nvPr/>
          </p:nvSpPr>
          <p:spPr>
            <a:xfrm>
              <a:off x="1828800" y="29908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1" name="CustomShape 5"/>
            <p:cNvSpPr/>
            <p:nvPr/>
          </p:nvSpPr>
          <p:spPr>
            <a:xfrm>
              <a:off x="2178000" y="46483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2" name="CustomShape 6"/>
            <p:cNvSpPr/>
            <p:nvPr/>
          </p:nvSpPr>
          <p:spPr>
            <a:xfrm>
              <a:off x="2711520" y="24382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3" name="CustomShape 7"/>
            <p:cNvSpPr/>
            <p:nvPr/>
          </p:nvSpPr>
          <p:spPr>
            <a:xfrm>
              <a:off x="4387680" y="40384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4" name="CustomShape 8"/>
            <p:cNvSpPr/>
            <p:nvPr/>
          </p:nvSpPr>
          <p:spPr>
            <a:xfrm>
              <a:off x="3397320" y="54864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5" name="CustomShape 9"/>
            <p:cNvSpPr/>
            <p:nvPr/>
          </p:nvSpPr>
          <p:spPr>
            <a:xfrm>
              <a:off x="5149800" y="40384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6" name="CustomShape 10"/>
            <p:cNvSpPr/>
            <p:nvPr/>
          </p:nvSpPr>
          <p:spPr>
            <a:xfrm>
              <a:off x="2787480" y="35812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7" name="CustomShape 11"/>
            <p:cNvSpPr/>
            <p:nvPr/>
          </p:nvSpPr>
          <p:spPr>
            <a:xfrm>
              <a:off x="5226120" y="33526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8" name="CustomShape 12"/>
            <p:cNvSpPr/>
            <p:nvPr/>
          </p:nvSpPr>
          <p:spPr>
            <a:xfrm>
              <a:off x="2025720" y="56386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9" name="CustomShape 13"/>
            <p:cNvSpPr/>
            <p:nvPr/>
          </p:nvSpPr>
          <p:spPr>
            <a:xfrm>
              <a:off x="2863800" y="48006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0" name="CustomShape 14"/>
            <p:cNvSpPr/>
            <p:nvPr/>
          </p:nvSpPr>
          <p:spPr>
            <a:xfrm>
              <a:off x="5378400" y="25146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1" name="CustomShape 15"/>
            <p:cNvSpPr/>
            <p:nvPr/>
          </p:nvSpPr>
          <p:spPr>
            <a:xfrm>
              <a:off x="6064200" y="48006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2" name="CustomShape 16"/>
            <p:cNvSpPr/>
            <p:nvPr/>
          </p:nvSpPr>
          <p:spPr>
            <a:xfrm>
              <a:off x="4083120" y="5410080"/>
              <a:ext cx="151920" cy="1519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3" name="CustomShape 17"/>
            <p:cNvSpPr/>
            <p:nvPr/>
          </p:nvSpPr>
          <p:spPr>
            <a:xfrm>
              <a:off x="5226120" y="51814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4" name="CustomShape 18"/>
            <p:cNvSpPr/>
            <p:nvPr/>
          </p:nvSpPr>
          <p:spPr>
            <a:xfrm>
              <a:off x="3473280" y="41148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5" name="CustomShape 19"/>
            <p:cNvSpPr/>
            <p:nvPr/>
          </p:nvSpPr>
          <p:spPr>
            <a:xfrm>
              <a:off x="3701880" y="28195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6" name="CustomShape 20"/>
            <p:cNvSpPr/>
            <p:nvPr/>
          </p:nvSpPr>
          <p:spPr>
            <a:xfrm>
              <a:off x="4387680" y="32767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7" name="CustomShape 21"/>
            <p:cNvSpPr/>
            <p:nvPr/>
          </p:nvSpPr>
          <p:spPr>
            <a:xfrm>
              <a:off x="4692600" y="27432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8" name="CustomShape 22"/>
            <p:cNvSpPr/>
            <p:nvPr/>
          </p:nvSpPr>
          <p:spPr>
            <a:xfrm>
              <a:off x="4692600" y="18288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9" name="CustomShape 23"/>
            <p:cNvSpPr/>
            <p:nvPr/>
          </p:nvSpPr>
          <p:spPr>
            <a:xfrm>
              <a:off x="3778200" y="50292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0" name="CustomShape 24"/>
            <p:cNvSpPr/>
            <p:nvPr/>
          </p:nvSpPr>
          <p:spPr>
            <a:xfrm>
              <a:off x="7283520" y="23623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1" name="CustomShape 25"/>
            <p:cNvSpPr/>
            <p:nvPr/>
          </p:nvSpPr>
          <p:spPr>
            <a:xfrm>
              <a:off x="5911920" y="27432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2" name="CustomShape 26"/>
            <p:cNvSpPr/>
            <p:nvPr/>
          </p:nvSpPr>
          <p:spPr>
            <a:xfrm>
              <a:off x="6445080" y="25909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3" name="CustomShape 27"/>
            <p:cNvSpPr/>
            <p:nvPr/>
          </p:nvSpPr>
          <p:spPr>
            <a:xfrm>
              <a:off x="6826320" y="31240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4" name="CustomShape 28"/>
            <p:cNvSpPr/>
            <p:nvPr/>
          </p:nvSpPr>
          <p:spPr>
            <a:xfrm>
              <a:off x="6883560" y="48070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5" name="CustomShape 29"/>
            <p:cNvSpPr/>
            <p:nvPr/>
          </p:nvSpPr>
          <p:spPr>
            <a:xfrm>
              <a:off x="6216480" y="3733920"/>
              <a:ext cx="151920" cy="151920"/>
            </a:xfrm>
            <a:prstGeom prst="ellipse">
              <a:avLst/>
            </a:prstGeom>
            <a:solidFill>
              <a:srgbClr val="009900"/>
            </a:solidFill>
            <a:ln w="9360">
              <a:solidFill>
                <a:srgbClr val="0099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6" name="CustomShape 30"/>
            <p:cNvSpPr/>
            <p:nvPr/>
          </p:nvSpPr>
          <p:spPr>
            <a:xfrm>
              <a:off x="6673680" y="38098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7" name="Line 31"/>
            <p:cNvSpPr/>
            <p:nvPr/>
          </p:nvSpPr>
          <p:spPr>
            <a:xfrm flipV="1">
              <a:off x="2095200" y="4794120"/>
              <a:ext cx="146160" cy="8445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8" name="Line 32"/>
            <p:cNvSpPr/>
            <p:nvPr/>
          </p:nvSpPr>
          <p:spPr>
            <a:xfrm flipV="1">
              <a:off x="2152440" y="4940280"/>
              <a:ext cx="743040" cy="7236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9" name="Line 33"/>
            <p:cNvSpPr/>
            <p:nvPr/>
          </p:nvSpPr>
          <p:spPr>
            <a:xfrm flipV="1">
              <a:off x="2171520" y="5136840"/>
              <a:ext cx="1606680" cy="5781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0" name="Line 34"/>
            <p:cNvSpPr/>
            <p:nvPr/>
          </p:nvSpPr>
          <p:spPr>
            <a:xfrm flipH="1">
              <a:off x="3517560" y="5168880"/>
              <a:ext cx="285840" cy="330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1" name="Line 35"/>
            <p:cNvSpPr/>
            <p:nvPr/>
          </p:nvSpPr>
          <p:spPr>
            <a:xfrm>
              <a:off x="3904920" y="5155920"/>
              <a:ext cx="216000" cy="266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2" name="Line 36"/>
            <p:cNvSpPr/>
            <p:nvPr/>
          </p:nvSpPr>
          <p:spPr>
            <a:xfrm flipV="1">
              <a:off x="4222440" y="5276520"/>
              <a:ext cx="1009800" cy="184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3" name="Line 37"/>
            <p:cNvSpPr/>
            <p:nvPr/>
          </p:nvSpPr>
          <p:spPr>
            <a:xfrm flipV="1">
              <a:off x="4171680" y="4184640"/>
              <a:ext cx="279360" cy="12315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4" name="Line 38"/>
            <p:cNvSpPr/>
            <p:nvPr/>
          </p:nvSpPr>
          <p:spPr>
            <a:xfrm flipH="1" flipV="1">
              <a:off x="5225760" y="4190760"/>
              <a:ext cx="76320" cy="990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5" name="Line 39"/>
            <p:cNvSpPr/>
            <p:nvPr/>
          </p:nvSpPr>
          <p:spPr>
            <a:xfrm flipV="1">
              <a:off x="5378400" y="4914720"/>
              <a:ext cx="698400" cy="3175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6" name="Line 40"/>
            <p:cNvSpPr/>
            <p:nvPr/>
          </p:nvSpPr>
          <p:spPr>
            <a:xfrm flipH="1" flipV="1">
              <a:off x="2869920" y="3733560"/>
              <a:ext cx="63720" cy="10605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7" name="Line 41"/>
            <p:cNvSpPr/>
            <p:nvPr/>
          </p:nvSpPr>
          <p:spPr>
            <a:xfrm flipH="1">
              <a:off x="2997000" y="4254480"/>
              <a:ext cx="507960" cy="571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8" name="Line 42"/>
            <p:cNvSpPr/>
            <p:nvPr/>
          </p:nvSpPr>
          <p:spPr>
            <a:xfrm>
              <a:off x="3574800" y="4260600"/>
              <a:ext cx="260280" cy="774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9" name="Line 43"/>
            <p:cNvSpPr/>
            <p:nvPr/>
          </p:nvSpPr>
          <p:spPr>
            <a:xfrm flipV="1">
              <a:off x="3619440" y="4120920"/>
              <a:ext cx="761760" cy="50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0" name="Line 44"/>
            <p:cNvSpPr/>
            <p:nvPr/>
          </p:nvSpPr>
          <p:spPr>
            <a:xfrm flipV="1">
              <a:off x="6927840" y="2501640"/>
              <a:ext cx="387360" cy="6224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1" name="Line 45"/>
            <p:cNvSpPr/>
            <p:nvPr/>
          </p:nvSpPr>
          <p:spPr>
            <a:xfrm flipH="1">
              <a:off x="6597360" y="2444400"/>
              <a:ext cx="685800" cy="1908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2" name="Line 46"/>
            <p:cNvSpPr/>
            <p:nvPr/>
          </p:nvSpPr>
          <p:spPr>
            <a:xfrm flipH="1" flipV="1">
              <a:off x="4832280" y="1930320"/>
              <a:ext cx="2457360" cy="4698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3" name="Line 47"/>
            <p:cNvSpPr/>
            <p:nvPr/>
          </p:nvSpPr>
          <p:spPr>
            <a:xfrm flipV="1">
              <a:off x="4457520" y="3416040"/>
              <a:ext cx="0" cy="609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4" name="Line 48"/>
            <p:cNvSpPr/>
            <p:nvPr/>
          </p:nvSpPr>
          <p:spPr>
            <a:xfrm>
              <a:off x="4539960" y="3358800"/>
              <a:ext cx="685800" cy="51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5" name="Line 49"/>
            <p:cNvSpPr/>
            <p:nvPr/>
          </p:nvSpPr>
          <p:spPr>
            <a:xfrm flipV="1">
              <a:off x="4483080" y="2876400"/>
              <a:ext cx="234720" cy="393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6" name="Line 50"/>
            <p:cNvSpPr/>
            <p:nvPr/>
          </p:nvSpPr>
          <p:spPr>
            <a:xfrm flipV="1">
              <a:off x="4749480" y="1981080"/>
              <a:ext cx="19080" cy="762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7" name="Line 51"/>
            <p:cNvSpPr/>
            <p:nvPr/>
          </p:nvSpPr>
          <p:spPr>
            <a:xfrm>
              <a:off x="4806720" y="1968480"/>
              <a:ext cx="603360" cy="571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8" name="Line 52"/>
            <p:cNvSpPr/>
            <p:nvPr/>
          </p:nvSpPr>
          <p:spPr>
            <a:xfrm>
              <a:off x="4794120" y="1981080"/>
              <a:ext cx="488880" cy="1377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9" name="Line 53"/>
            <p:cNvSpPr/>
            <p:nvPr/>
          </p:nvSpPr>
          <p:spPr>
            <a:xfrm flipV="1">
              <a:off x="5359320" y="2882880"/>
              <a:ext cx="577800" cy="5079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0" name="Line 54"/>
            <p:cNvSpPr/>
            <p:nvPr/>
          </p:nvSpPr>
          <p:spPr>
            <a:xfrm flipH="1" flipV="1">
              <a:off x="4844880" y="2819160"/>
              <a:ext cx="1066680" cy="6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1" name="Line 55"/>
            <p:cNvSpPr/>
            <p:nvPr/>
          </p:nvSpPr>
          <p:spPr>
            <a:xfrm>
              <a:off x="5524200" y="2616120"/>
              <a:ext cx="400320" cy="1648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2" name="Line 56"/>
            <p:cNvSpPr/>
            <p:nvPr/>
          </p:nvSpPr>
          <p:spPr>
            <a:xfrm>
              <a:off x="5518080" y="2565360"/>
              <a:ext cx="927000" cy="889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3" name="Line 57"/>
            <p:cNvSpPr/>
            <p:nvPr/>
          </p:nvSpPr>
          <p:spPr>
            <a:xfrm flipV="1">
              <a:off x="6349680" y="3251160"/>
              <a:ext cx="489240" cy="514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4" name="Line 58"/>
            <p:cNvSpPr/>
            <p:nvPr/>
          </p:nvSpPr>
          <p:spPr>
            <a:xfrm flipH="1">
              <a:off x="5270400" y="2743200"/>
              <a:ext cx="1238040" cy="1320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5" name="Line 59"/>
            <p:cNvSpPr/>
            <p:nvPr/>
          </p:nvSpPr>
          <p:spPr>
            <a:xfrm flipH="1">
              <a:off x="6298920" y="2736720"/>
              <a:ext cx="228600" cy="996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6" name="Line 60"/>
            <p:cNvSpPr/>
            <p:nvPr/>
          </p:nvSpPr>
          <p:spPr>
            <a:xfrm flipH="1">
              <a:off x="6153120" y="3886200"/>
              <a:ext cx="114120" cy="9079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7" name="Line 61"/>
            <p:cNvSpPr/>
            <p:nvPr/>
          </p:nvSpPr>
          <p:spPr>
            <a:xfrm>
              <a:off x="6349680" y="3860640"/>
              <a:ext cx="571680" cy="946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8" name="Line 62"/>
            <p:cNvSpPr/>
            <p:nvPr/>
          </p:nvSpPr>
          <p:spPr>
            <a:xfrm>
              <a:off x="6368760" y="3809880"/>
              <a:ext cx="311400" cy="57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9" name="Line 63"/>
            <p:cNvSpPr/>
            <p:nvPr/>
          </p:nvSpPr>
          <p:spPr>
            <a:xfrm>
              <a:off x="2781000" y="2590560"/>
              <a:ext cx="76320" cy="984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0" name="Line 64"/>
            <p:cNvSpPr/>
            <p:nvPr/>
          </p:nvSpPr>
          <p:spPr>
            <a:xfrm>
              <a:off x="1955520" y="3111480"/>
              <a:ext cx="831960" cy="514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1" name="Line 65"/>
            <p:cNvSpPr/>
            <p:nvPr/>
          </p:nvSpPr>
          <p:spPr>
            <a:xfrm flipH="1">
              <a:off x="2920680" y="2946240"/>
              <a:ext cx="793800" cy="660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2" name="Line 66"/>
            <p:cNvSpPr/>
            <p:nvPr/>
          </p:nvSpPr>
          <p:spPr>
            <a:xfrm flipH="1">
              <a:off x="2850840" y="1911240"/>
              <a:ext cx="1841760" cy="571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3" name="Line 67"/>
            <p:cNvSpPr/>
            <p:nvPr/>
          </p:nvSpPr>
          <p:spPr>
            <a:xfrm flipH="1">
              <a:off x="1955520" y="2552400"/>
              <a:ext cx="762120" cy="451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4" name="Line 68"/>
            <p:cNvSpPr/>
            <p:nvPr/>
          </p:nvSpPr>
          <p:spPr>
            <a:xfrm flipV="1">
              <a:off x="1981080" y="2895480"/>
              <a:ext cx="1714320" cy="158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5" name="Line 69"/>
            <p:cNvSpPr/>
            <p:nvPr/>
          </p:nvSpPr>
          <p:spPr>
            <a:xfrm>
              <a:off x="1911240" y="3136680"/>
              <a:ext cx="317520" cy="1517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6" name="Line 70"/>
            <p:cNvSpPr/>
            <p:nvPr/>
          </p:nvSpPr>
          <p:spPr>
            <a:xfrm>
              <a:off x="3828960" y="2946240"/>
              <a:ext cx="571320" cy="349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7" name="Line 71"/>
            <p:cNvSpPr/>
            <p:nvPr/>
          </p:nvSpPr>
          <p:spPr>
            <a:xfrm>
              <a:off x="2933640" y="3682800"/>
              <a:ext cx="1473120" cy="3873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8" name="Line 72"/>
            <p:cNvSpPr/>
            <p:nvPr/>
          </p:nvSpPr>
          <p:spPr>
            <a:xfrm flipV="1">
              <a:off x="4533840" y="4101840"/>
              <a:ext cx="615960" cy="19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9" name="Line 73"/>
            <p:cNvSpPr/>
            <p:nvPr/>
          </p:nvSpPr>
          <p:spPr>
            <a:xfrm flipH="1">
              <a:off x="4209840" y="4178160"/>
              <a:ext cx="971640" cy="12445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0" name="Line 74"/>
            <p:cNvSpPr/>
            <p:nvPr/>
          </p:nvSpPr>
          <p:spPr>
            <a:xfrm flipH="1">
              <a:off x="2323800" y="4140000"/>
              <a:ext cx="2838600" cy="558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1" name="Line 75"/>
            <p:cNvSpPr/>
            <p:nvPr/>
          </p:nvSpPr>
          <p:spPr>
            <a:xfrm>
              <a:off x="5346360" y="3492360"/>
              <a:ext cx="743040" cy="1320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2" name="Line 76"/>
            <p:cNvSpPr/>
            <p:nvPr/>
          </p:nvSpPr>
          <p:spPr>
            <a:xfrm>
              <a:off x="6203880" y="4838400"/>
              <a:ext cx="672840" cy="446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Why Game Examples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TextShape 2"/>
          <p:cNvSpPr txBox="1"/>
          <p:nvPr/>
        </p:nvSpPr>
        <p:spPr>
          <a:xfrm>
            <a:off x="457200" y="1600200"/>
            <a:ext cx="5486040" cy="4525560"/>
          </a:xfrm>
          <a:prstGeom prst="rect">
            <a:avLst/>
          </a:prstGeom>
          <a:noFill/>
          <a:ln w="9360">
            <a:noFill/>
          </a:ln>
        </p:spPr>
        <p:txBody>
          <a:bodyPr>
            <a:normAutofit fontScale="73000"/>
          </a:bodyPr>
          <a:p>
            <a:pPr marL="342720" indent="-342360">
              <a:lnSpc>
                <a:spcPct val="9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Across history, puzzles and games requiring the exploration of alternatives have been considered a challenge for human intelligence:</a:t>
            </a:r>
            <a:br/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 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342720" indent="-342360">
              <a:lnSpc>
                <a:spcPct val="9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Chess originated in Persia and India about 4000 years ago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342720" indent="-342360">
              <a:lnSpc>
                <a:spcPct val="9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Checkers appear in 3600-year-old Egyptian paintings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342720" indent="-342360">
              <a:lnSpc>
                <a:spcPct val="9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Go originated in China over 3000 years ago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65120" indent="-350640">
              <a:lnSpc>
                <a:spcPct val="9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buClr>
                <a:srgbClr val="3333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So, it’s not surprising that AI uses games to design and test algorithms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465120" indent="-350640">
              <a:lnSpc>
                <a:spcPct val="9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</p:txBody>
      </p:sp>
      <p:pic>
        <p:nvPicPr>
          <p:cNvPr id="305" name="Picture 1" descr="C:\Temp\ketrina\Lecture1-Introduction.png"/>
          <p:cNvPicPr/>
          <p:nvPr/>
        </p:nvPicPr>
        <p:blipFill>
          <a:blip r:embed="rId1"/>
          <a:stretch/>
        </p:blipFill>
        <p:spPr>
          <a:xfrm>
            <a:off x="6134040" y="2362320"/>
            <a:ext cx="5618880" cy="2514240"/>
          </a:xfrm>
          <a:prstGeom prst="rect">
            <a:avLst/>
          </a:prstGeom>
          <a:ln>
            <a:noFill/>
          </a:ln>
        </p:spPr>
      </p:pic>
      <p:sp>
        <p:nvSpPr>
          <p:cNvPr id="306" name="TextShape 3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3AE8E4DC-12FB-4635-A39D-02EF334A2C9E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3</a:t>
            </a:fld>
            <a:endParaRPr b="0" lang="en-IN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TextShape 1"/>
          <p:cNvSpPr txBox="1"/>
          <p:nvPr/>
        </p:nvSpPr>
        <p:spPr>
          <a:xfrm>
            <a:off x="7924680" y="1523880"/>
            <a:ext cx="2971440" cy="4525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9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808080"/>
                </a:solidFill>
                <a:latin typeface="Calibri"/>
              </a:rPr>
              <a:t>Often it is not feasible (or too expensive) to build a complete representation of the state graph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A problem solver must construct a solution by exploring a small portion of the graph 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</p:txBody>
      </p:sp>
      <p:grpSp>
        <p:nvGrpSpPr>
          <p:cNvPr id="1254" name="Group 2"/>
          <p:cNvGrpSpPr/>
          <p:nvPr/>
        </p:nvGrpSpPr>
        <p:grpSpPr>
          <a:xfrm>
            <a:off x="1828800" y="1828800"/>
            <a:ext cx="5606640" cy="3961800"/>
            <a:chOff x="1828800" y="1828800"/>
            <a:chExt cx="5606640" cy="3961800"/>
          </a:xfrm>
        </p:grpSpPr>
        <p:sp>
          <p:nvSpPr>
            <p:cNvPr id="1255" name="CustomShape 3"/>
            <p:cNvSpPr/>
            <p:nvPr/>
          </p:nvSpPr>
          <p:spPr>
            <a:xfrm>
              <a:off x="1828800" y="29908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6" name="CustomShape 4"/>
            <p:cNvSpPr/>
            <p:nvPr/>
          </p:nvSpPr>
          <p:spPr>
            <a:xfrm>
              <a:off x="2178000" y="46483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7" name="CustomShape 5"/>
            <p:cNvSpPr/>
            <p:nvPr/>
          </p:nvSpPr>
          <p:spPr>
            <a:xfrm>
              <a:off x="2711520" y="24382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8" name="CustomShape 6"/>
            <p:cNvSpPr/>
            <p:nvPr/>
          </p:nvSpPr>
          <p:spPr>
            <a:xfrm>
              <a:off x="4387680" y="40384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9" name="CustomShape 7"/>
            <p:cNvSpPr/>
            <p:nvPr/>
          </p:nvSpPr>
          <p:spPr>
            <a:xfrm>
              <a:off x="3397320" y="54864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0" name="CustomShape 8"/>
            <p:cNvSpPr/>
            <p:nvPr/>
          </p:nvSpPr>
          <p:spPr>
            <a:xfrm>
              <a:off x="5149800" y="40384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1" name="CustomShape 9"/>
            <p:cNvSpPr/>
            <p:nvPr/>
          </p:nvSpPr>
          <p:spPr>
            <a:xfrm>
              <a:off x="2787480" y="35812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2" name="CustomShape 10"/>
            <p:cNvSpPr/>
            <p:nvPr/>
          </p:nvSpPr>
          <p:spPr>
            <a:xfrm>
              <a:off x="5226120" y="33526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3" name="CustomShape 11"/>
            <p:cNvSpPr/>
            <p:nvPr/>
          </p:nvSpPr>
          <p:spPr>
            <a:xfrm>
              <a:off x="2025720" y="56386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4" name="CustomShape 12"/>
            <p:cNvSpPr/>
            <p:nvPr/>
          </p:nvSpPr>
          <p:spPr>
            <a:xfrm>
              <a:off x="2863800" y="48006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5" name="CustomShape 13"/>
            <p:cNvSpPr/>
            <p:nvPr/>
          </p:nvSpPr>
          <p:spPr>
            <a:xfrm>
              <a:off x="5378400" y="25146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6" name="CustomShape 14"/>
            <p:cNvSpPr/>
            <p:nvPr/>
          </p:nvSpPr>
          <p:spPr>
            <a:xfrm>
              <a:off x="6064200" y="48006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7" name="CustomShape 15"/>
            <p:cNvSpPr/>
            <p:nvPr/>
          </p:nvSpPr>
          <p:spPr>
            <a:xfrm>
              <a:off x="4083120" y="5410080"/>
              <a:ext cx="151920" cy="1519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8" name="CustomShape 16"/>
            <p:cNvSpPr/>
            <p:nvPr/>
          </p:nvSpPr>
          <p:spPr>
            <a:xfrm>
              <a:off x="5226120" y="51814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9" name="CustomShape 17"/>
            <p:cNvSpPr/>
            <p:nvPr/>
          </p:nvSpPr>
          <p:spPr>
            <a:xfrm>
              <a:off x="3473280" y="41148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0" name="CustomShape 18"/>
            <p:cNvSpPr/>
            <p:nvPr/>
          </p:nvSpPr>
          <p:spPr>
            <a:xfrm>
              <a:off x="3701880" y="28195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1" name="CustomShape 19"/>
            <p:cNvSpPr/>
            <p:nvPr/>
          </p:nvSpPr>
          <p:spPr>
            <a:xfrm>
              <a:off x="4387680" y="32767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2" name="CustomShape 20"/>
            <p:cNvSpPr/>
            <p:nvPr/>
          </p:nvSpPr>
          <p:spPr>
            <a:xfrm>
              <a:off x="4692600" y="27432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3" name="CustomShape 21"/>
            <p:cNvSpPr/>
            <p:nvPr/>
          </p:nvSpPr>
          <p:spPr>
            <a:xfrm>
              <a:off x="4692600" y="18288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4" name="CustomShape 22"/>
            <p:cNvSpPr/>
            <p:nvPr/>
          </p:nvSpPr>
          <p:spPr>
            <a:xfrm>
              <a:off x="3778200" y="50292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5" name="CustomShape 23"/>
            <p:cNvSpPr/>
            <p:nvPr/>
          </p:nvSpPr>
          <p:spPr>
            <a:xfrm>
              <a:off x="7283520" y="23623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6" name="CustomShape 24"/>
            <p:cNvSpPr/>
            <p:nvPr/>
          </p:nvSpPr>
          <p:spPr>
            <a:xfrm>
              <a:off x="5911920" y="27432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7" name="CustomShape 25"/>
            <p:cNvSpPr/>
            <p:nvPr/>
          </p:nvSpPr>
          <p:spPr>
            <a:xfrm>
              <a:off x="6445080" y="25909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8" name="CustomShape 26"/>
            <p:cNvSpPr/>
            <p:nvPr/>
          </p:nvSpPr>
          <p:spPr>
            <a:xfrm>
              <a:off x="6826320" y="31240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9" name="CustomShape 27"/>
            <p:cNvSpPr/>
            <p:nvPr/>
          </p:nvSpPr>
          <p:spPr>
            <a:xfrm>
              <a:off x="6883560" y="48070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0" name="CustomShape 28"/>
            <p:cNvSpPr/>
            <p:nvPr/>
          </p:nvSpPr>
          <p:spPr>
            <a:xfrm>
              <a:off x="6216480" y="3733920"/>
              <a:ext cx="151920" cy="151920"/>
            </a:xfrm>
            <a:prstGeom prst="ellipse">
              <a:avLst/>
            </a:prstGeom>
            <a:solidFill>
              <a:srgbClr val="009900"/>
            </a:solidFill>
            <a:ln w="9360">
              <a:solidFill>
                <a:srgbClr val="0099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1" name="CustomShape 29"/>
            <p:cNvSpPr/>
            <p:nvPr/>
          </p:nvSpPr>
          <p:spPr>
            <a:xfrm>
              <a:off x="6673680" y="38098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2" name="Line 30"/>
            <p:cNvSpPr/>
            <p:nvPr/>
          </p:nvSpPr>
          <p:spPr>
            <a:xfrm flipV="1">
              <a:off x="2095200" y="4794120"/>
              <a:ext cx="146160" cy="8445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3" name="Line 31"/>
            <p:cNvSpPr/>
            <p:nvPr/>
          </p:nvSpPr>
          <p:spPr>
            <a:xfrm flipV="1">
              <a:off x="2152440" y="4940280"/>
              <a:ext cx="743040" cy="7236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4" name="Line 32"/>
            <p:cNvSpPr/>
            <p:nvPr/>
          </p:nvSpPr>
          <p:spPr>
            <a:xfrm flipV="1">
              <a:off x="2171520" y="5136840"/>
              <a:ext cx="1606680" cy="5781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5" name="Line 33"/>
            <p:cNvSpPr/>
            <p:nvPr/>
          </p:nvSpPr>
          <p:spPr>
            <a:xfrm flipH="1">
              <a:off x="3517560" y="5168880"/>
              <a:ext cx="285840" cy="330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6" name="Line 34"/>
            <p:cNvSpPr/>
            <p:nvPr/>
          </p:nvSpPr>
          <p:spPr>
            <a:xfrm>
              <a:off x="3904920" y="5155920"/>
              <a:ext cx="216000" cy="266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7" name="Line 35"/>
            <p:cNvSpPr/>
            <p:nvPr/>
          </p:nvSpPr>
          <p:spPr>
            <a:xfrm flipV="1">
              <a:off x="4222440" y="5276520"/>
              <a:ext cx="1009800" cy="184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8" name="Line 36"/>
            <p:cNvSpPr/>
            <p:nvPr/>
          </p:nvSpPr>
          <p:spPr>
            <a:xfrm flipV="1">
              <a:off x="4171680" y="4184640"/>
              <a:ext cx="279360" cy="12315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9" name="Line 37"/>
            <p:cNvSpPr/>
            <p:nvPr/>
          </p:nvSpPr>
          <p:spPr>
            <a:xfrm flipH="1" flipV="1">
              <a:off x="5225760" y="4190760"/>
              <a:ext cx="76320" cy="990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0" name="Line 38"/>
            <p:cNvSpPr/>
            <p:nvPr/>
          </p:nvSpPr>
          <p:spPr>
            <a:xfrm flipV="1">
              <a:off x="5378400" y="4914720"/>
              <a:ext cx="698400" cy="3175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1" name="Line 39"/>
            <p:cNvSpPr/>
            <p:nvPr/>
          </p:nvSpPr>
          <p:spPr>
            <a:xfrm flipH="1" flipV="1">
              <a:off x="2869920" y="3733560"/>
              <a:ext cx="63720" cy="10605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2" name="Line 40"/>
            <p:cNvSpPr/>
            <p:nvPr/>
          </p:nvSpPr>
          <p:spPr>
            <a:xfrm flipH="1">
              <a:off x="2997000" y="4254480"/>
              <a:ext cx="507960" cy="571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3" name="Line 41"/>
            <p:cNvSpPr/>
            <p:nvPr/>
          </p:nvSpPr>
          <p:spPr>
            <a:xfrm>
              <a:off x="3574800" y="4260600"/>
              <a:ext cx="260280" cy="774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4" name="Line 42"/>
            <p:cNvSpPr/>
            <p:nvPr/>
          </p:nvSpPr>
          <p:spPr>
            <a:xfrm flipV="1">
              <a:off x="3619440" y="4120920"/>
              <a:ext cx="761760" cy="50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5" name="Line 43"/>
            <p:cNvSpPr/>
            <p:nvPr/>
          </p:nvSpPr>
          <p:spPr>
            <a:xfrm flipV="1">
              <a:off x="6927840" y="2501640"/>
              <a:ext cx="387360" cy="6224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6" name="Line 44"/>
            <p:cNvSpPr/>
            <p:nvPr/>
          </p:nvSpPr>
          <p:spPr>
            <a:xfrm flipH="1">
              <a:off x="6597360" y="2444400"/>
              <a:ext cx="685800" cy="1908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7" name="Line 45"/>
            <p:cNvSpPr/>
            <p:nvPr/>
          </p:nvSpPr>
          <p:spPr>
            <a:xfrm flipH="1" flipV="1">
              <a:off x="4832280" y="1930320"/>
              <a:ext cx="2457360" cy="4698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8" name="Line 46"/>
            <p:cNvSpPr/>
            <p:nvPr/>
          </p:nvSpPr>
          <p:spPr>
            <a:xfrm flipV="1">
              <a:off x="4457520" y="3416040"/>
              <a:ext cx="0" cy="609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9" name="Line 47"/>
            <p:cNvSpPr/>
            <p:nvPr/>
          </p:nvSpPr>
          <p:spPr>
            <a:xfrm>
              <a:off x="4539960" y="3358800"/>
              <a:ext cx="685800" cy="51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0" name="Line 48"/>
            <p:cNvSpPr/>
            <p:nvPr/>
          </p:nvSpPr>
          <p:spPr>
            <a:xfrm flipV="1">
              <a:off x="4483080" y="2876400"/>
              <a:ext cx="234720" cy="393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1" name="Line 49"/>
            <p:cNvSpPr/>
            <p:nvPr/>
          </p:nvSpPr>
          <p:spPr>
            <a:xfrm flipV="1">
              <a:off x="4749480" y="1981080"/>
              <a:ext cx="19080" cy="762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2" name="Line 50"/>
            <p:cNvSpPr/>
            <p:nvPr/>
          </p:nvSpPr>
          <p:spPr>
            <a:xfrm>
              <a:off x="4806720" y="1968480"/>
              <a:ext cx="603360" cy="571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3" name="Line 51"/>
            <p:cNvSpPr/>
            <p:nvPr/>
          </p:nvSpPr>
          <p:spPr>
            <a:xfrm>
              <a:off x="4794120" y="1981080"/>
              <a:ext cx="488880" cy="1377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4" name="Line 52"/>
            <p:cNvSpPr/>
            <p:nvPr/>
          </p:nvSpPr>
          <p:spPr>
            <a:xfrm flipV="1">
              <a:off x="5359320" y="2882880"/>
              <a:ext cx="577800" cy="5079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5" name="Line 53"/>
            <p:cNvSpPr/>
            <p:nvPr/>
          </p:nvSpPr>
          <p:spPr>
            <a:xfrm flipH="1" flipV="1">
              <a:off x="4844880" y="2819160"/>
              <a:ext cx="1066680" cy="6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6" name="Line 54"/>
            <p:cNvSpPr/>
            <p:nvPr/>
          </p:nvSpPr>
          <p:spPr>
            <a:xfrm>
              <a:off x="5524200" y="2616120"/>
              <a:ext cx="400320" cy="1648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7" name="Line 55"/>
            <p:cNvSpPr/>
            <p:nvPr/>
          </p:nvSpPr>
          <p:spPr>
            <a:xfrm>
              <a:off x="5518080" y="2565360"/>
              <a:ext cx="927000" cy="889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8" name="Line 56"/>
            <p:cNvSpPr/>
            <p:nvPr/>
          </p:nvSpPr>
          <p:spPr>
            <a:xfrm flipV="1">
              <a:off x="6349680" y="3251160"/>
              <a:ext cx="489240" cy="514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9" name="Line 57"/>
            <p:cNvSpPr/>
            <p:nvPr/>
          </p:nvSpPr>
          <p:spPr>
            <a:xfrm flipH="1">
              <a:off x="5270400" y="2743200"/>
              <a:ext cx="1238040" cy="1320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0" name="Line 58"/>
            <p:cNvSpPr/>
            <p:nvPr/>
          </p:nvSpPr>
          <p:spPr>
            <a:xfrm flipH="1">
              <a:off x="6298920" y="2736720"/>
              <a:ext cx="228600" cy="996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1" name="Line 59"/>
            <p:cNvSpPr/>
            <p:nvPr/>
          </p:nvSpPr>
          <p:spPr>
            <a:xfrm flipH="1">
              <a:off x="6153120" y="3886200"/>
              <a:ext cx="114120" cy="9079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2" name="Line 60"/>
            <p:cNvSpPr/>
            <p:nvPr/>
          </p:nvSpPr>
          <p:spPr>
            <a:xfrm>
              <a:off x="6349680" y="3860640"/>
              <a:ext cx="571680" cy="946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3" name="Line 61"/>
            <p:cNvSpPr/>
            <p:nvPr/>
          </p:nvSpPr>
          <p:spPr>
            <a:xfrm>
              <a:off x="6368760" y="3809880"/>
              <a:ext cx="311400" cy="57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4" name="Line 62"/>
            <p:cNvSpPr/>
            <p:nvPr/>
          </p:nvSpPr>
          <p:spPr>
            <a:xfrm>
              <a:off x="2781000" y="2590560"/>
              <a:ext cx="76320" cy="984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5" name="Line 63"/>
            <p:cNvSpPr/>
            <p:nvPr/>
          </p:nvSpPr>
          <p:spPr>
            <a:xfrm>
              <a:off x="1955520" y="3111480"/>
              <a:ext cx="831960" cy="514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6" name="Line 64"/>
            <p:cNvSpPr/>
            <p:nvPr/>
          </p:nvSpPr>
          <p:spPr>
            <a:xfrm flipH="1">
              <a:off x="2920680" y="2946240"/>
              <a:ext cx="793800" cy="660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7" name="Line 65"/>
            <p:cNvSpPr/>
            <p:nvPr/>
          </p:nvSpPr>
          <p:spPr>
            <a:xfrm flipH="1">
              <a:off x="2850840" y="1911240"/>
              <a:ext cx="1841760" cy="571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8" name="Line 66"/>
            <p:cNvSpPr/>
            <p:nvPr/>
          </p:nvSpPr>
          <p:spPr>
            <a:xfrm flipH="1">
              <a:off x="1955520" y="2552400"/>
              <a:ext cx="762120" cy="451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9" name="Line 67"/>
            <p:cNvSpPr/>
            <p:nvPr/>
          </p:nvSpPr>
          <p:spPr>
            <a:xfrm flipV="1">
              <a:off x="1981080" y="2895480"/>
              <a:ext cx="1714320" cy="158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0" name="Line 68"/>
            <p:cNvSpPr/>
            <p:nvPr/>
          </p:nvSpPr>
          <p:spPr>
            <a:xfrm>
              <a:off x="1911240" y="3136680"/>
              <a:ext cx="317520" cy="1517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1" name="Line 69"/>
            <p:cNvSpPr/>
            <p:nvPr/>
          </p:nvSpPr>
          <p:spPr>
            <a:xfrm>
              <a:off x="3828960" y="2946240"/>
              <a:ext cx="571320" cy="349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2" name="Line 70"/>
            <p:cNvSpPr/>
            <p:nvPr/>
          </p:nvSpPr>
          <p:spPr>
            <a:xfrm>
              <a:off x="2933640" y="3682800"/>
              <a:ext cx="1473120" cy="3873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3" name="Line 71"/>
            <p:cNvSpPr/>
            <p:nvPr/>
          </p:nvSpPr>
          <p:spPr>
            <a:xfrm flipV="1">
              <a:off x="4533840" y="4101840"/>
              <a:ext cx="615960" cy="19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4" name="Line 72"/>
            <p:cNvSpPr/>
            <p:nvPr/>
          </p:nvSpPr>
          <p:spPr>
            <a:xfrm flipH="1">
              <a:off x="4209840" y="4178160"/>
              <a:ext cx="971640" cy="12445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5" name="Line 73"/>
            <p:cNvSpPr/>
            <p:nvPr/>
          </p:nvSpPr>
          <p:spPr>
            <a:xfrm flipH="1">
              <a:off x="2323800" y="4140000"/>
              <a:ext cx="2838600" cy="558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6" name="Line 74"/>
            <p:cNvSpPr/>
            <p:nvPr/>
          </p:nvSpPr>
          <p:spPr>
            <a:xfrm>
              <a:off x="5346360" y="3492360"/>
              <a:ext cx="743040" cy="1320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7" name="Line 75"/>
            <p:cNvSpPr/>
            <p:nvPr/>
          </p:nvSpPr>
          <p:spPr>
            <a:xfrm>
              <a:off x="6203880" y="4838400"/>
              <a:ext cx="672840" cy="446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28" name="Freeform 76"/>
          <p:cNvSpPr/>
          <p:nvPr/>
        </p:nvSpPr>
        <p:spPr>
          <a:xfrm>
            <a:off x="8839080" y="1828800"/>
            <a:ext cx="360" cy="360"/>
          </a:xfrm>
          <a:custGeom>
            <a:avLst/>
            <a:gdLst/>
            <a:ah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 w="9360">
            <a:solidFill>
              <a:schemeClr val="tx1"/>
            </a:solidFill>
            <a:round/>
            <a:tailEnd len="med" type="triangle" w="med"/>
          </a:ln>
        </p:spPr>
      </p:sp>
      <p:sp>
        <p:nvSpPr>
          <p:cNvPr id="1329" name="TextShape 77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Searching the State Space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CustomShape 1"/>
          <p:cNvSpPr/>
          <p:nvPr/>
        </p:nvSpPr>
        <p:spPr>
          <a:xfrm>
            <a:off x="7696080" y="1523880"/>
            <a:ext cx="2361960" cy="3809520"/>
          </a:xfrm>
          <a:prstGeom prst="rect">
            <a:avLst/>
          </a:prstGeom>
          <a:solidFill>
            <a:srgbClr val="ffffd3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31" name="Group 2"/>
          <p:cNvGrpSpPr/>
          <p:nvPr/>
        </p:nvGrpSpPr>
        <p:grpSpPr>
          <a:xfrm>
            <a:off x="1828800" y="1828800"/>
            <a:ext cx="5606640" cy="3961800"/>
            <a:chOff x="1828800" y="1828800"/>
            <a:chExt cx="5606640" cy="3961800"/>
          </a:xfrm>
        </p:grpSpPr>
        <p:sp>
          <p:nvSpPr>
            <p:cNvPr id="1332" name="CustomShape 3"/>
            <p:cNvSpPr/>
            <p:nvPr/>
          </p:nvSpPr>
          <p:spPr>
            <a:xfrm>
              <a:off x="1828800" y="29908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3" name="CustomShape 4"/>
            <p:cNvSpPr/>
            <p:nvPr/>
          </p:nvSpPr>
          <p:spPr>
            <a:xfrm>
              <a:off x="2178000" y="46483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4" name="CustomShape 5"/>
            <p:cNvSpPr/>
            <p:nvPr/>
          </p:nvSpPr>
          <p:spPr>
            <a:xfrm>
              <a:off x="2711520" y="24382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5" name="CustomShape 6"/>
            <p:cNvSpPr/>
            <p:nvPr/>
          </p:nvSpPr>
          <p:spPr>
            <a:xfrm>
              <a:off x="4387680" y="40384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6" name="CustomShape 7"/>
            <p:cNvSpPr/>
            <p:nvPr/>
          </p:nvSpPr>
          <p:spPr>
            <a:xfrm>
              <a:off x="3397320" y="54864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7" name="CustomShape 8"/>
            <p:cNvSpPr/>
            <p:nvPr/>
          </p:nvSpPr>
          <p:spPr>
            <a:xfrm>
              <a:off x="5149800" y="40384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8" name="CustomShape 9"/>
            <p:cNvSpPr/>
            <p:nvPr/>
          </p:nvSpPr>
          <p:spPr>
            <a:xfrm>
              <a:off x="2787480" y="35812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9" name="CustomShape 10"/>
            <p:cNvSpPr/>
            <p:nvPr/>
          </p:nvSpPr>
          <p:spPr>
            <a:xfrm>
              <a:off x="5226120" y="33526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0" name="CustomShape 11"/>
            <p:cNvSpPr/>
            <p:nvPr/>
          </p:nvSpPr>
          <p:spPr>
            <a:xfrm>
              <a:off x="2025720" y="56386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1" name="CustomShape 12"/>
            <p:cNvSpPr/>
            <p:nvPr/>
          </p:nvSpPr>
          <p:spPr>
            <a:xfrm>
              <a:off x="2863800" y="48006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2" name="CustomShape 13"/>
            <p:cNvSpPr/>
            <p:nvPr/>
          </p:nvSpPr>
          <p:spPr>
            <a:xfrm>
              <a:off x="5378400" y="25146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3" name="CustomShape 14"/>
            <p:cNvSpPr/>
            <p:nvPr/>
          </p:nvSpPr>
          <p:spPr>
            <a:xfrm>
              <a:off x="6064200" y="48006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4" name="CustomShape 15"/>
            <p:cNvSpPr/>
            <p:nvPr/>
          </p:nvSpPr>
          <p:spPr>
            <a:xfrm>
              <a:off x="4083120" y="5410080"/>
              <a:ext cx="151920" cy="1519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5" name="CustomShape 16"/>
            <p:cNvSpPr/>
            <p:nvPr/>
          </p:nvSpPr>
          <p:spPr>
            <a:xfrm>
              <a:off x="5226120" y="51814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6" name="CustomShape 17"/>
            <p:cNvSpPr/>
            <p:nvPr/>
          </p:nvSpPr>
          <p:spPr>
            <a:xfrm>
              <a:off x="3473280" y="41148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7" name="CustomShape 18"/>
            <p:cNvSpPr/>
            <p:nvPr/>
          </p:nvSpPr>
          <p:spPr>
            <a:xfrm>
              <a:off x="3701880" y="28195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8" name="CustomShape 19"/>
            <p:cNvSpPr/>
            <p:nvPr/>
          </p:nvSpPr>
          <p:spPr>
            <a:xfrm>
              <a:off x="4387680" y="32767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9" name="CustomShape 20"/>
            <p:cNvSpPr/>
            <p:nvPr/>
          </p:nvSpPr>
          <p:spPr>
            <a:xfrm>
              <a:off x="4692600" y="27432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0" name="CustomShape 21"/>
            <p:cNvSpPr/>
            <p:nvPr/>
          </p:nvSpPr>
          <p:spPr>
            <a:xfrm>
              <a:off x="4692600" y="18288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1" name="CustomShape 22"/>
            <p:cNvSpPr/>
            <p:nvPr/>
          </p:nvSpPr>
          <p:spPr>
            <a:xfrm>
              <a:off x="3778200" y="50292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2" name="CustomShape 23"/>
            <p:cNvSpPr/>
            <p:nvPr/>
          </p:nvSpPr>
          <p:spPr>
            <a:xfrm>
              <a:off x="7283520" y="23623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3" name="CustomShape 24"/>
            <p:cNvSpPr/>
            <p:nvPr/>
          </p:nvSpPr>
          <p:spPr>
            <a:xfrm>
              <a:off x="5911920" y="27432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4" name="CustomShape 25"/>
            <p:cNvSpPr/>
            <p:nvPr/>
          </p:nvSpPr>
          <p:spPr>
            <a:xfrm>
              <a:off x="6445080" y="25909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5" name="CustomShape 26"/>
            <p:cNvSpPr/>
            <p:nvPr/>
          </p:nvSpPr>
          <p:spPr>
            <a:xfrm>
              <a:off x="6826320" y="31240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6" name="CustomShape 27"/>
            <p:cNvSpPr/>
            <p:nvPr/>
          </p:nvSpPr>
          <p:spPr>
            <a:xfrm>
              <a:off x="6883560" y="48070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7" name="CustomShape 28"/>
            <p:cNvSpPr/>
            <p:nvPr/>
          </p:nvSpPr>
          <p:spPr>
            <a:xfrm>
              <a:off x="6216480" y="3733920"/>
              <a:ext cx="151920" cy="151920"/>
            </a:xfrm>
            <a:prstGeom prst="ellipse">
              <a:avLst/>
            </a:prstGeom>
            <a:solidFill>
              <a:srgbClr val="009900"/>
            </a:solidFill>
            <a:ln w="9360">
              <a:solidFill>
                <a:srgbClr val="0099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8" name="CustomShape 29"/>
            <p:cNvSpPr/>
            <p:nvPr/>
          </p:nvSpPr>
          <p:spPr>
            <a:xfrm>
              <a:off x="6673680" y="38098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9" name="Line 30"/>
            <p:cNvSpPr/>
            <p:nvPr/>
          </p:nvSpPr>
          <p:spPr>
            <a:xfrm flipV="1">
              <a:off x="2095200" y="4794120"/>
              <a:ext cx="146160" cy="8445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0" name="Line 31"/>
            <p:cNvSpPr/>
            <p:nvPr/>
          </p:nvSpPr>
          <p:spPr>
            <a:xfrm flipV="1">
              <a:off x="2152440" y="4940280"/>
              <a:ext cx="743040" cy="7236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1" name="Line 32"/>
            <p:cNvSpPr/>
            <p:nvPr/>
          </p:nvSpPr>
          <p:spPr>
            <a:xfrm flipV="1">
              <a:off x="2171520" y="5136840"/>
              <a:ext cx="1606680" cy="5781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2" name="Line 33"/>
            <p:cNvSpPr/>
            <p:nvPr/>
          </p:nvSpPr>
          <p:spPr>
            <a:xfrm flipH="1">
              <a:off x="3517560" y="5168880"/>
              <a:ext cx="285840" cy="330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3" name="Line 34"/>
            <p:cNvSpPr/>
            <p:nvPr/>
          </p:nvSpPr>
          <p:spPr>
            <a:xfrm>
              <a:off x="3904920" y="5155920"/>
              <a:ext cx="216000" cy="266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4" name="Line 35"/>
            <p:cNvSpPr/>
            <p:nvPr/>
          </p:nvSpPr>
          <p:spPr>
            <a:xfrm flipV="1">
              <a:off x="4222440" y="5276520"/>
              <a:ext cx="1009800" cy="184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5" name="Line 36"/>
            <p:cNvSpPr/>
            <p:nvPr/>
          </p:nvSpPr>
          <p:spPr>
            <a:xfrm flipV="1">
              <a:off x="4171680" y="4184640"/>
              <a:ext cx="279360" cy="12315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6" name="Line 37"/>
            <p:cNvSpPr/>
            <p:nvPr/>
          </p:nvSpPr>
          <p:spPr>
            <a:xfrm flipH="1" flipV="1">
              <a:off x="5225760" y="4190760"/>
              <a:ext cx="76320" cy="990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7" name="Line 38"/>
            <p:cNvSpPr/>
            <p:nvPr/>
          </p:nvSpPr>
          <p:spPr>
            <a:xfrm flipV="1">
              <a:off x="5378400" y="4914720"/>
              <a:ext cx="698400" cy="3175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8" name="Line 39"/>
            <p:cNvSpPr/>
            <p:nvPr/>
          </p:nvSpPr>
          <p:spPr>
            <a:xfrm flipH="1" flipV="1">
              <a:off x="2869920" y="3733560"/>
              <a:ext cx="63720" cy="10605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9" name="Line 40"/>
            <p:cNvSpPr/>
            <p:nvPr/>
          </p:nvSpPr>
          <p:spPr>
            <a:xfrm flipH="1">
              <a:off x="2997000" y="4254480"/>
              <a:ext cx="507960" cy="571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0" name="Line 41"/>
            <p:cNvSpPr/>
            <p:nvPr/>
          </p:nvSpPr>
          <p:spPr>
            <a:xfrm>
              <a:off x="3574800" y="4260600"/>
              <a:ext cx="260280" cy="774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1" name="Line 42"/>
            <p:cNvSpPr/>
            <p:nvPr/>
          </p:nvSpPr>
          <p:spPr>
            <a:xfrm flipV="1">
              <a:off x="3619440" y="4120920"/>
              <a:ext cx="761760" cy="50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2" name="Line 43"/>
            <p:cNvSpPr/>
            <p:nvPr/>
          </p:nvSpPr>
          <p:spPr>
            <a:xfrm flipV="1">
              <a:off x="6927840" y="2501640"/>
              <a:ext cx="387360" cy="6224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3" name="Line 44"/>
            <p:cNvSpPr/>
            <p:nvPr/>
          </p:nvSpPr>
          <p:spPr>
            <a:xfrm flipH="1">
              <a:off x="6597360" y="2444400"/>
              <a:ext cx="685800" cy="1908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4" name="Line 45"/>
            <p:cNvSpPr/>
            <p:nvPr/>
          </p:nvSpPr>
          <p:spPr>
            <a:xfrm flipH="1" flipV="1">
              <a:off x="4832280" y="1930320"/>
              <a:ext cx="2457360" cy="4698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5" name="Line 46"/>
            <p:cNvSpPr/>
            <p:nvPr/>
          </p:nvSpPr>
          <p:spPr>
            <a:xfrm flipV="1">
              <a:off x="4457520" y="3416040"/>
              <a:ext cx="0" cy="609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6" name="Line 47"/>
            <p:cNvSpPr/>
            <p:nvPr/>
          </p:nvSpPr>
          <p:spPr>
            <a:xfrm>
              <a:off x="4539960" y="3358800"/>
              <a:ext cx="685800" cy="51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7" name="Line 48"/>
            <p:cNvSpPr/>
            <p:nvPr/>
          </p:nvSpPr>
          <p:spPr>
            <a:xfrm flipV="1">
              <a:off x="4483080" y="2876400"/>
              <a:ext cx="234720" cy="393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8" name="Line 49"/>
            <p:cNvSpPr/>
            <p:nvPr/>
          </p:nvSpPr>
          <p:spPr>
            <a:xfrm flipV="1">
              <a:off x="4749480" y="1981080"/>
              <a:ext cx="19080" cy="762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9" name="Line 50"/>
            <p:cNvSpPr/>
            <p:nvPr/>
          </p:nvSpPr>
          <p:spPr>
            <a:xfrm>
              <a:off x="4806720" y="1968480"/>
              <a:ext cx="603360" cy="571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0" name="Line 51"/>
            <p:cNvSpPr/>
            <p:nvPr/>
          </p:nvSpPr>
          <p:spPr>
            <a:xfrm>
              <a:off x="4794120" y="1981080"/>
              <a:ext cx="488880" cy="1377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1" name="Line 52"/>
            <p:cNvSpPr/>
            <p:nvPr/>
          </p:nvSpPr>
          <p:spPr>
            <a:xfrm flipV="1">
              <a:off x="5359320" y="2882880"/>
              <a:ext cx="577800" cy="5079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2" name="Line 53"/>
            <p:cNvSpPr/>
            <p:nvPr/>
          </p:nvSpPr>
          <p:spPr>
            <a:xfrm flipH="1" flipV="1">
              <a:off x="4844880" y="2819160"/>
              <a:ext cx="1066680" cy="6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3" name="Line 54"/>
            <p:cNvSpPr/>
            <p:nvPr/>
          </p:nvSpPr>
          <p:spPr>
            <a:xfrm>
              <a:off x="5524200" y="2616120"/>
              <a:ext cx="400320" cy="1648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4" name="Line 55"/>
            <p:cNvSpPr/>
            <p:nvPr/>
          </p:nvSpPr>
          <p:spPr>
            <a:xfrm>
              <a:off x="5518080" y="2565360"/>
              <a:ext cx="927000" cy="889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5" name="Line 56"/>
            <p:cNvSpPr/>
            <p:nvPr/>
          </p:nvSpPr>
          <p:spPr>
            <a:xfrm flipV="1">
              <a:off x="6349680" y="3251160"/>
              <a:ext cx="489240" cy="514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6" name="Line 57"/>
            <p:cNvSpPr/>
            <p:nvPr/>
          </p:nvSpPr>
          <p:spPr>
            <a:xfrm flipH="1">
              <a:off x="5270400" y="2743200"/>
              <a:ext cx="1238040" cy="1320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7" name="Line 58"/>
            <p:cNvSpPr/>
            <p:nvPr/>
          </p:nvSpPr>
          <p:spPr>
            <a:xfrm flipH="1">
              <a:off x="6298920" y="2736720"/>
              <a:ext cx="228600" cy="996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8" name="Line 59"/>
            <p:cNvSpPr/>
            <p:nvPr/>
          </p:nvSpPr>
          <p:spPr>
            <a:xfrm flipH="1">
              <a:off x="6153120" y="3886200"/>
              <a:ext cx="114120" cy="9079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9" name="Line 60"/>
            <p:cNvSpPr/>
            <p:nvPr/>
          </p:nvSpPr>
          <p:spPr>
            <a:xfrm>
              <a:off x="6349680" y="3860640"/>
              <a:ext cx="571680" cy="946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0" name="Line 61"/>
            <p:cNvSpPr/>
            <p:nvPr/>
          </p:nvSpPr>
          <p:spPr>
            <a:xfrm>
              <a:off x="6368760" y="3809880"/>
              <a:ext cx="311400" cy="57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1" name="Line 62"/>
            <p:cNvSpPr/>
            <p:nvPr/>
          </p:nvSpPr>
          <p:spPr>
            <a:xfrm>
              <a:off x="2781000" y="2590560"/>
              <a:ext cx="76320" cy="984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2" name="Line 63"/>
            <p:cNvSpPr/>
            <p:nvPr/>
          </p:nvSpPr>
          <p:spPr>
            <a:xfrm>
              <a:off x="1955520" y="3111480"/>
              <a:ext cx="831960" cy="514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3" name="Line 64"/>
            <p:cNvSpPr/>
            <p:nvPr/>
          </p:nvSpPr>
          <p:spPr>
            <a:xfrm flipH="1">
              <a:off x="2920680" y="2946240"/>
              <a:ext cx="793800" cy="660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4" name="Line 65"/>
            <p:cNvSpPr/>
            <p:nvPr/>
          </p:nvSpPr>
          <p:spPr>
            <a:xfrm flipH="1">
              <a:off x="2850840" y="1911240"/>
              <a:ext cx="1841760" cy="571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5" name="Line 66"/>
            <p:cNvSpPr/>
            <p:nvPr/>
          </p:nvSpPr>
          <p:spPr>
            <a:xfrm flipH="1">
              <a:off x="1955520" y="2552400"/>
              <a:ext cx="762120" cy="451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6" name="Line 67"/>
            <p:cNvSpPr/>
            <p:nvPr/>
          </p:nvSpPr>
          <p:spPr>
            <a:xfrm flipV="1">
              <a:off x="1981080" y="2895480"/>
              <a:ext cx="1714320" cy="158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7" name="Line 68"/>
            <p:cNvSpPr/>
            <p:nvPr/>
          </p:nvSpPr>
          <p:spPr>
            <a:xfrm>
              <a:off x="1911240" y="3136680"/>
              <a:ext cx="317520" cy="1517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8" name="Line 69"/>
            <p:cNvSpPr/>
            <p:nvPr/>
          </p:nvSpPr>
          <p:spPr>
            <a:xfrm>
              <a:off x="3828960" y="2946240"/>
              <a:ext cx="571320" cy="349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9" name="Line 70"/>
            <p:cNvSpPr/>
            <p:nvPr/>
          </p:nvSpPr>
          <p:spPr>
            <a:xfrm>
              <a:off x="2933640" y="3682800"/>
              <a:ext cx="1473120" cy="3873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0" name="Line 71"/>
            <p:cNvSpPr/>
            <p:nvPr/>
          </p:nvSpPr>
          <p:spPr>
            <a:xfrm flipV="1">
              <a:off x="4533840" y="4101840"/>
              <a:ext cx="615960" cy="19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1" name="Line 72"/>
            <p:cNvSpPr/>
            <p:nvPr/>
          </p:nvSpPr>
          <p:spPr>
            <a:xfrm flipH="1">
              <a:off x="4209840" y="4178160"/>
              <a:ext cx="971640" cy="12445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2" name="Line 73"/>
            <p:cNvSpPr/>
            <p:nvPr/>
          </p:nvSpPr>
          <p:spPr>
            <a:xfrm flipH="1">
              <a:off x="2323800" y="4140000"/>
              <a:ext cx="2838600" cy="558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3" name="Line 74"/>
            <p:cNvSpPr/>
            <p:nvPr/>
          </p:nvSpPr>
          <p:spPr>
            <a:xfrm>
              <a:off x="5346360" y="3492360"/>
              <a:ext cx="743040" cy="1320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4" name="Line 75"/>
            <p:cNvSpPr/>
            <p:nvPr/>
          </p:nvSpPr>
          <p:spPr>
            <a:xfrm>
              <a:off x="6203880" y="4838400"/>
              <a:ext cx="672840" cy="446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05" name="CustomShape 76"/>
          <p:cNvSpPr/>
          <p:nvPr/>
        </p:nvSpPr>
        <p:spPr>
          <a:xfrm>
            <a:off x="8763120" y="1828800"/>
            <a:ext cx="151920" cy="1519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6" name="Freeform 77"/>
          <p:cNvSpPr/>
          <p:nvPr/>
        </p:nvSpPr>
        <p:spPr>
          <a:xfrm>
            <a:off x="8839080" y="1828800"/>
            <a:ext cx="360" cy="360"/>
          </a:xfrm>
          <a:custGeom>
            <a:avLst/>
            <a:gdLst/>
            <a:ah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 w="9360">
            <a:solidFill>
              <a:schemeClr val="tx1"/>
            </a:solidFill>
            <a:round/>
            <a:tailEnd len="med" type="triangle" w="med"/>
          </a:ln>
        </p:spPr>
      </p:sp>
      <p:sp>
        <p:nvSpPr>
          <p:cNvPr id="1407" name="CustomShape 78"/>
          <p:cNvSpPr/>
          <p:nvPr/>
        </p:nvSpPr>
        <p:spPr>
          <a:xfrm>
            <a:off x="7911360" y="4952880"/>
            <a:ext cx="1049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</a:rPr>
              <a:t>Search tree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08" name="TextShape 79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Searching the State Space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CustomShape 1"/>
          <p:cNvSpPr/>
          <p:nvPr/>
        </p:nvSpPr>
        <p:spPr>
          <a:xfrm>
            <a:off x="7696080" y="1523880"/>
            <a:ext cx="2361960" cy="3809520"/>
          </a:xfrm>
          <a:prstGeom prst="rect">
            <a:avLst/>
          </a:prstGeom>
          <a:solidFill>
            <a:srgbClr val="ffffd3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10" name="Group 2"/>
          <p:cNvGrpSpPr/>
          <p:nvPr/>
        </p:nvGrpSpPr>
        <p:grpSpPr>
          <a:xfrm>
            <a:off x="1828800" y="1828800"/>
            <a:ext cx="5606640" cy="3961800"/>
            <a:chOff x="1828800" y="1828800"/>
            <a:chExt cx="5606640" cy="3961800"/>
          </a:xfrm>
        </p:grpSpPr>
        <p:sp>
          <p:nvSpPr>
            <p:cNvPr id="1411" name="CustomShape 3"/>
            <p:cNvSpPr/>
            <p:nvPr/>
          </p:nvSpPr>
          <p:spPr>
            <a:xfrm>
              <a:off x="1828800" y="29908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2" name="CustomShape 4"/>
            <p:cNvSpPr/>
            <p:nvPr/>
          </p:nvSpPr>
          <p:spPr>
            <a:xfrm>
              <a:off x="2178000" y="46483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3" name="CustomShape 5"/>
            <p:cNvSpPr/>
            <p:nvPr/>
          </p:nvSpPr>
          <p:spPr>
            <a:xfrm>
              <a:off x="2711520" y="24382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4" name="CustomShape 6"/>
            <p:cNvSpPr/>
            <p:nvPr/>
          </p:nvSpPr>
          <p:spPr>
            <a:xfrm>
              <a:off x="4387680" y="4038480"/>
              <a:ext cx="151920" cy="151920"/>
            </a:xfrm>
            <a:prstGeom prst="ellipse">
              <a:avLst/>
            </a:prstGeom>
            <a:solidFill>
              <a:srgbClr val="0033cc"/>
            </a:solidFill>
            <a:ln w="9360">
              <a:solidFill>
                <a:srgbClr val="0033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5" name="CustomShape 7"/>
            <p:cNvSpPr/>
            <p:nvPr/>
          </p:nvSpPr>
          <p:spPr>
            <a:xfrm>
              <a:off x="3397320" y="54864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6" name="CustomShape 8"/>
            <p:cNvSpPr/>
            <p:nvPr/>
          </p:nvSpPr>
          <p:spPr>
            <a:xfrm>
              <a:off x="5149800" y="40384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7" name="CustomShape 9"/>
            <p:cNvSpPr/>
            <p:nvPr/>
          </p:nvSpPr>
          <p:spPr>
            <a:xfrm>
              <a:off x="2787480" y="35812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8" name="CustomShape 10"/>
            <p:cNvSpPr/>
            <p:nvPr/>
          </p:nvSpPr>
          <p:spPr>
            <a:xfrm>
              <a:off x="5226120" y="33526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9" name="CustomShape 11"/>
            <p:cNvSpPr/>
            <p:nvPr/>
          </p:nvSpPr>
          <p:spPr>
            <a:xfrm>
              <a:off x="2025720" y="56386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0" name="CustomShape 12"/>
            <p:cNvSpPr/>
            <p:nvPr/>
          </p:nvSpPr>
          <p:spPr>
            <a:xfrm>
              <a:off x="2863800" y="48006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1" name="CustomShape 13"/>
            <p:cNvSpPr/>
            <p:nvPr/>
          </p:nvSpPr>
          <p:spPr>
            <a:xfrm>
              <a:off x="5378400" y="25146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2" name="CustomShape 14"/>
            <p:cNvSpPr/>
            <p:nvPr/>
          </p:nvSpPr>
          <p:spPr>
            <a:xfrm>
              <a:off x="6064200" y="48006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3" name="CustomShape 15"/>
            <p:cNvSpPr/>
            <p:nvPr/>
          </p:nvSpPr>
          <p:spPr>
            <a:xfrm>
              <a:off x="4083120" y="5410080"/>
              <a:ext cx="151920" cy="1519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4" name="CustomShape 16"/>
            <p:cNvSpPr/>
            <p:nvPr/>
          </p:nvSpPr>
          <p:spPr>
            <a:xfrm>
              <a:off x="5226120" y="5181480"/>
              <a:ext cx="151920" cy="151920"/>
            </a:xfrm>
            <a:prstGeom prst="ellipse">
              <a:avLst/>
            </a:prstGeom>
            <a:solidFill>
              <a:srgbClr val="990033"/>
            </a:solidFill>
            <a:ln w="9360">
              <a:solidFill>
                <a:srgbClr val="99003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5" name="CustomShape 17"/>
            <p:cNvSpPr/>
            <p:nvPr/>
          </p:nvSpPr>
          <p:spPr>
            <a:xfrm>
              <a:off x="3473280" y="41148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6" name="CustomShape 18"/>
            <p:cNvSpPr/>
            <p:nvPr/>
          </p:nvSpPr>
          <p:spPr>
            <a:xfrm>
              <a:off x="3701880" y="28195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7" name="CustomShape 19"/>
            <p:cNvSpPr/>
            <p:nvPr/>
          </p:nvSpPr>
          <p:spPr>
            <a:xfrm>
              <a:off x="4387680" y="32767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8" name="CustomShape 20"/>
            <p:cNvSpPr/>
            <p:nvPr/>
          </p:nvSpPr>
          <p:spPr>
            <a:xfrm>
              <a:off x="4692600" y="27432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9" name="CustomShape 21"/>
            <p:cNvSpPr/>
            <p:nvPr/>
          </p:nvSpPr>
          <p:spPr>
            <a:xfrm>
              <a:off x="4692600" y="18288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0" name="CustomShape 22"/>
            <p:cNvSpPr/>
            <p:nvPr/>
          </p:nvSpPr>
          <p:spPr>
            <a:xfrm>
              <a:off x="3778200" y="50292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1" name="CustomShape 23"/>
            <p:cNvSpPr/>
            <p:nvPr/>
          </p:nvSpPr>
          <p:spPr>
            <a:xfrm>
              <a:off x="7283520" y="23623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2" name="CustomShape 24"/>
            <p:cNvSpPr/>
            <p:nvPr/>
          </p:nvSpPr>
          <p:spPr>
            <a:xfrm>
              <a:off x="5911920" y="27432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3" name="CustomShape 25"/>
            <p:cNvSpPr/>
            <p:nvPr/>
          </p:nvSpPr>
          <p:spPr>
            <a:xfrm>
              <a:off x="6445080" y="25909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4" name="CustomShape 26"/>
            <p:cNvSpPr/>
            <p:nvPr/>
          </p:nvSpPr>
          <p:spPr>
            <a:xfrm>
              <a:off x="6826320" y="31240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5" name="CustomShape 27"/>
            <p:cNvSpPr/>
            <p:nvPr/>
          </p:nvSpPr>
          <p:spPr>
            <a:xfrm>
              <a:off x="6883560" y="48070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6" name="CustomShape 28"/>
            <p:cNvSpPr/>
            <p:nvPr/>
          </p:nvSpPr>
          <p:spPr>
            <a:xfrm>
              <a:off x="6216480" y="3733920"/>
              <a:ext cx="151920" cy="151920"/>
            </a:xfrm>
            <a:prstGeom prst="ellipse">
              <a:avLst/>
            </a:prstGeom>
            <a:solidFill>
              <a:srgbClr val="009900"/>
            </a:solidFill>
            <a:ln w="9360">
              <a:solidFill>
                <a:srgbClr val="0099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7" name="CustomShape 29"/>
            <p:cNvSpPr/>
            <p:nvPr/>
          </p:nvSpPr>
          <p:spPr>
            <a:xfrm>
              <a:off x="6673680" y="38098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8" name="Line 30"/>
            <p:cNvSpPr/>
            <p:nvPr/>
          </p:nvSpPr>
          <p:spPr>
            <a:xfrm flipV="1">
              <a:off x="2095200" y="4794120"/>
              <a:ext cx="146160" cy="8445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9" name="Line 31"/>
            <p:cNvSpPr/>
            <p:nvPr/>
          </p:nvSpPr>
          <p:spPr>
            <a:xfrm flipV="1">
              <a:off x="2152440" y="4940280"/>
              <a:ext cx="743040" cy="7236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0" name="Line 32"/>
            <p:cNvSpPr/>
            <p:nvPr/>
          </p:nvSpPr>
          <p:spPr>
            <a:xfrm flipV="1">
              <a:off x="2171520" y="5136840"/>
              <a:ext cx="1606680" cy="5781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1" name="Line 33"/>
            <p:cNvSpPr/>
            <p:nvPr/>
          </p:nvSpPr>
          <p:spPr>
            <a:xfrm flipH="1">
              <a:off x="3517560" y="5168880"/>
              <a:ext cx="285840" cy="330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2" name="Line 34"/>
            <p:cNvSpPr/>
            <p:nvPr/>
          </p:nvSpPr>
          <p:spPr>
            <a:xfrm>
              <a:off x="3904920" y="5155920"/>
              <a:ext cx="216000" cy="266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3" name="Line 35"/>
            <p:cNvSpPr/>
            <p:nvPr/>
          </p:nvSpPr>
          <p:spPr>
            <a:xfrm flipV="1">
              <a:off x="4222440" y="5276520"/>
              <a:ext cx="1009800" cy="184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4" name="Line 36"/>
            <p:cNvSpPr/>
            <p:nvPr/>
          </p:nvSpPr>
          <p:spPr>
            <a:xfrm flipV="1">
              <a:off x="4171680" y="4184640"/>
              <a:ext cx="279360" cy="12315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5" name="Line 37"/>
            <p:cNvSpPr/>
            <p:nvPr/>
          </p:nvSpPr>
          <p:spPr>
            <a:xfrm flipH="1" flipV="1">
              <a:off x="5225760" y="4190760"/>
              <a:ext cx="76320" cy="990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6" name="Line 38"/>
            <p:cNvSpPr/>
            <p:nvPr/>
          </p:nvSpPr>
          <p:spPr>
            <a:xfrm flipV="1">
              <a:off x="5378400" y="4914720"/>
              <a:ext cx="698400" cy="3175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7" name="Line 39"/>
            <p:cNvSpPr/>
            <p:nvPr/>
          </p:nvSpPr>
          <p:spPr>
            <a:xfrm flipH="1" flipV="1">
              <a:off x="2869920" y="3733560"/>
              <a:ext cx="63720" cy="10605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8" name="Line 40"/>
            <p:cNvSpPr/>
            <p:nvPr/>
          </p:nvSpPr>
          <p:spPr>
            <a:xfrm flipH="1">
              <a:off x="2997000" y="4254480"/>
              <a:ext cx="507960" cy="571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9" name="Line 41"/>
            <p:cNvSpPr/>
            <p:nvPr/>
          </p:nvSpPr>
          <p:spPr>
            <a:xfrm>
              <a:off x="3574800" y="4260600"/>
              <a:ext cx="260280" cy="774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0" name="Line 42"/>
            <p:cNvSpPr/>
            <p:nvPr/>
          </p:nvSpPr>
          <p:spPr>
            <a:xfrm flipV="1">
              <a:off x="3619440" y="4120920"/>
              <a:ext cx="761760" cy="50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1" name="Line 43"/>
            <p:cNvSpPr/>
            <p:nvPr/>
          </p:nvSpPr>
          <p:spPr>
            <a:xfrm flipV="1">
              <a:off x="6927840" y="2501640"/>
              <a:ext cx="387360" cy="6224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2" name="Line 44"/>
            <p:cNvSpPr/>
            <p:nvPr/>
          </p:nvSpPr>
          <p:spPr>
            <a:xfrm flipH="1">
              <a:off x="6597360" y="2444400"/>
              <a:ext cx="685800" cy="1908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3" name="Line 45"/>
            <p:cNvSpPr/>
            <p:nvPr/>
          </p:nvSpPr>
          <p:spPr>
            <a:xfrm flipH="1" flipV="1">
              <a:off x="4832280" y="1930320"/>
              <a:ext cx="2457360" cy="4698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4" name="Line 46"/>
            <p:cNvSpPr/>
            <p:nvPr/>
          </p:nvSpPr>
          <p:spPr>
            <a:xfrm flipV="1">
              <a:off x="4457520" y="3416040"/>
              <a:ext cx="0" cy="609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5" name="Line 47"/>
            <p:cNvSpPr/>
            <p:nvPr/>
          </p:nvSpPr>
          <p:spPr>
            <a:xfrm>
              <a:off x="4539960" y="3358800"/>
              <a:ext cx="685800" cy="51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6" name="Line 48"/>
            <p:cNvSpPr/>
            <p:nvPr/>
          </p:nvSpPr>
          <p:spPr>
            <a:xfrm flipV="1">
              <a:off x="4483080" y="2876400"/>
              <a:ext cx="234720" cy="393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7" name="Line 49"/>
            <p:cNvSpPr/>
            <p:nvPr/>
          </p:nvSpPr>
          <p:spPr>
            <a:xfrm flipV="1">
              <a:off x="4749480" y="1981080"/>
              <a:ext cx="19080" cy="762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8" name="Line 50"/>
            <p:cNvSpPr/>
            <p:nvPr/>
          </p:nvSpPr>
          <p:spPr>
            <a:xfrm>
              <a:off x="4806720" y="1968480"/>
              <a:ext cx="603360" cy="571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9" name="Line 51"/>
            <p:cNvSpPr/>
            <p:nvPr/>
          </p:nvSpPr>
          <p:spPr>
            <a:xfrm>
              <a:off x="4794120" y="1981080"/>
              <a:ext cx="488880" cy="1377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0" name="Line 52"/>
            <p:cNvSpPr/>
            <p:nvPr/>
          </p:nvSpPr>
          <p:spPr>
            <a:xfrm flipV="1">
              <a:off x="5359320" y="2882880"/>
              <a:ext cx="577800" cy="5079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1" name="Line 53"/>
            <p:cNvSpPr/>
            <p:nvPr/>
          </p:nvSpPr>
          <p:spPr>
            <a:xfrm flipH="1" flipV="1">
              <a:off x="4844880" y="2819160"/>
              <a:ext cx="1066680" cy="6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2" name="Line 54"/>
            <p:cNvSpPr/>
            <p:nvPr/>
          </p:nvSpPr>
          <p:spPr>
            <a:xfrm>
              <a:off x="5524200" y="2616120"/>
              <a:ext cx="400320" cy="1648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3" name="Line 55"/>
            <p:cNvSpPr/>
            <p:nvPr/>
          </p:nvSpPr>
          <p:spPr>
            <a:xfrm>
              <a:off x="5518080" y="2565360"/>
              <a:ext cx="927000" cy="889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4" name="Line 56"/>
            <p:cNvSpPr/>
            <p:nvPr/>
          </p:nvSpPr>
          <p:spPr>
            <a:xfrm flipV="1">
              <a:off x="6349680" y="3251160"/>
              <a:ext cx="489240" cy="514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5" name="Line 57"/>
            <p:cNvSpPr/>
            <p:nvPr/>
          </p:nvSpPr>
          <p:spPr>
            <a:xfrm flipH="1">
              <a:off x="5270400" y="2743200"/>
              <a:ext cx="1238040" cy="1320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6" name="Line 58"/>
            <p:cNvSpPr/>
            <p:nvPr/>
          </p:nvSpPr>
          <p:spPr>
            <a:xfrm flipH="1">
              <a:off x="6298920" y="2736720"/>
              <a:ext cx="228600" cy="996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7" name="Line 59"/>
            <p:cNvSpPr/>
            <p:nvPr/>
          </p:nvSpPr>
          <p:spPr>
            <a:xfrm flipH="1">
              <a:off x="6153120" y="3886200"/>
              <a:ext cx="114120" cy="9079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8" name="Line 60"/>
            <p:cNvSpPr/>
            <p:nvPr/>
          </p:nvSpPr>
          <p:spPr>
            <a:xfrm>
              <a:off x="6349680" y="3860640"/>
              <a:ext cx="571680" cy="946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9" name="Line 61"/>
            <p:cNvSpPr/>
            <p:nvPr/>
          </p:nvSpPr>
          <p:spPr>
            <a:xfrm>
              <a:off x="6368760" y="3809880"/>
              <a:ext cx="311400" cy="57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0" name="Line 62"/>
            <p:cNvSpPr/>
            <p:nvPr/>
          </p:nvSpPr>
          <p:spPr>
            <a:xfrm>
              <a:off x="2781000" y="2590560"/>
              <a:ext cx="76320" cy="984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1" name="Line 63"/>
            <p:cNvSpPr/>
            <p:nvPr/>
          </p:nvSpPr>
          <p:spPr>
            <a:xfrm>
              <a:off x="1955520" y="3111480"/>
              <a:ext cx="831960" cy="514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2" name="Line 64"/>
            <p:cNvSpPr/>
            <p:nvPr/>
          </p:nvSpPr>
          <p:spPr>
            <a:xfrm flipH="1">
              <a:off x="2920680" y="2946240"/>
              <a:ext cx="793800" cy="660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3" name="Line 65"/>
            <p:cNvSpPr/>
            <p:nvPr/>
          </p:nvSpPr>
          <p:spPr>
            <a:xfrm flipH="1">
              <a:off x="2850840" y="1911240"/>
              <a:ext cx="1841760" cy="571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4" name="Line 66"/>
            <p:cNvSpPr/>
            <p:nvPr/>
          </p:nvSpPr>
          <p:spPr>
            <a:xfrm flipH="1">
              <a:off x="1955520" y="2552400"/>
              <a:ext cx="762120" cy="451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5" name="Line 67"/>
            <p:cNvSpPr/>
            <p:nvPr/>
          </p:nvSpPr>
          <p:spPr>
            <a:xfrm flipV="1">
              <a:off x="1981080" y="2895480"/>
              <a:ext cx="1714320" cy="158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6" name="Line 68"/>
            <p:cNvSpPr/>
            <p:nvPr/>
          </p:nvSpPr>
          <p:spPr>
            <a:xfrm>
              <a:off x="1911240" y="3136680"/>
              <a:ext cx="317520" cy="1517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7" name="Line 69"/>
            <p:cNvSpPr/>
            <p:nvPr/>
          </p:nvSpPr>
          <p:spPr>
            <a:xfrm>
              <a:off x="3828960" y="2946240"/>
              <a:ext cx="571320" cy="349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8" name="Line 70"/>
            <p:cNvSpPr/>
            <p:nvPr/>
          </p:nvSpPr>
          <p:spPr>
            <a:xfrm>
              <a:off x="2933640" y="3682800"/>
              <a:ext cx="1473120" cy="3873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9" name="Line 71"/>
            <p:cNvSpPr/>
            <p:nvPr/>
          </p:nvSpPr>
          <p:spPr>
            <a:xfrm flipV="1">
              <a:off x="4533840" y="4101840"/>
              <a:ext cx="615960" cy="19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0" name="Line 72"/>
            <p:cNvSpPr/>
            <p:nvPr/>
          </p:nvSpPr>
          <p:spPr>
            <a:xfrm flipH="1">
              <a:off x="4209840" y="4178160"/>
              <a:ext cx="971640" cy="12445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1" name="Line 73"/>
            <p:cNvSpPr/>
            <p:nvPr/>
          </p:nvSpPr>
          <p:spPr>
            <a:xfrm flipH="1">
              <a:off x="2323800" y="4140000"/>
              <a:ext cx="2838600" cy="558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2" name="Line 74"/>
            <p:cNvSpPr/>
            <p:nvPr/>
          </p:nvSpPr>
          <p:spPr>
            <a:xfrm>
              <a:off x="5346360" y="3492360"/>
              <a:ext cx="743040" cy="1320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3" name="Line 75"/>
            <p:cNvSpPr/>
            <p:nvPr/>
          </p:nvSpPr>
          <p:spPr>
            <a:xfrm>
              <a:off x="6203880" y="4838400"/>
              <a:ext cx="672840" cy="446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84" name="Group 76"/>
          <p:cNvGrpSpPr/>
          <p:nvPr/>
        </p:nvGrpSpPr>
        <p:grpSpPr>
          <a:xfrm>
            <a:off x="8305920" y="1828800"/>
            <a:ext cx="1066320" cy="914040"/>
            <a:chOff x="8305920" y="1828800"/>
            <a:chExt cx="1066320" cy="914040"/>
          </a:xfrm>
        </p:grpSpPr>
        <p:sp>
          <p:nvSpPr>
            <p:cNvPr id="1485" name="CustomShape 77"/>
            <p:cNvSpPr/>
            <p:nvPr/>
          </p:nvSpPr>
          <p:spPr>
            <a:xfrm>
              <a:off x="8763120" y="1828800"/>
              <a:ext cx="151920" cy="1519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6" name="Freeform 78"/>
            <p:cNvSpPr/>
            <p:nvPr/>
          </p:nvSpPr>
          <p:spPr>
            <a:xfrm>
              <a:off x="8839080" y="1828800"/>
              <a:ext cx="360" cy="360"/>
            </a:xfrm>
            <a:custGeom>
              <a:avLst/>
              <a:gdLst/>
              <a:ahLst/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9360">
              <a:solidFill>
                <a:schemeClr val="tx1"/>
              </a:solidFill>
              <a:round/>
              <a:tailEnd len="med" type="triangle" w="med"/>
            </a:ln>
          </p:spPr>
        </p:sp>
        <p:sp>
          <p:nvSpPr>
            <p:cNvPr id="1487" name="Line 79"/>
            <p:cNvSpPr/>
            <p:nvPr/>
          </p:nvSpPr>
          <p:spPr>
            <a:xfrm flipH="1">
              <a:off x="8381880" y="1981080"/>
              <a:ext cx="457200" cy="609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8" name="Line 80"/>
            <p:cNvSpPr/>
            <p:nvPr/>
          </p:nvSpPr>
          <p:spPr>
            <a:xfrm>
              <a:off x="8839080" y="1981080"/>
              <a:ext cx="457200" cy="609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9" name="CustomShape 81"/>
            <p:cNvSpPr/>
            <p:nvPr/>
          </p:nvSpPr>
          <p:spPr>
            <a:xfrm>
              <a:off x="8305920" y="2590920"/>
              <a:ext cx="151920" cy="151920"/>
            </a:xfrm>
            <a:prstGeom prst="ellipse">
              <a:avLst/>
            </a:prstGeom>
            <a:solidFill>
              <a:srgbClr val="0033cc"/>
            </a:solidFill>
            <a:ln w="9360">
              <a:solidFill>
                <a:srgbClr val="0033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0" name="CustomShape 82"/>
            <p:cNvSpPr/>
            <p:nvPr/>
          </p:nvSpPr>
          <p:spPr>
            <a:xfrm>
              <a:off x="9220320" y="2590920"/>
              <a:ext cx="151920" cy="151920"/>
            </a:xfrm>
            <a:prstGeom prst="ellipse">
              <a:avLst/>
            </a:prstGeom>
            <a:solidFill>
              <a:srgbClr val="990033"/>
            </a:solidFill>
            <a:ln w="9360">
              <a:solidFill>
                <a:srgbClr val="99003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91" name="CustomShape 83"/>
          <p:cNvSpPr/>
          <p:nvPr/>
        </p:nvSpPr>
        <p:spPr>
          <a:xfrm>
            <a:off x="7911360" y="4952880"/>
            <a:ext cx="1049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</a:rPr>
              <a:t>Search tree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92" name="TextShape 84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Searching the State Space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CustomShape 1"/>
          <p:cNvSpPr/>
          <p:nvPr/>
        </p:nvSpPr>
        <p:spPr>
          <a:xfrm>
            <a:off x="7696080" y="1523880"/>
            <a:ext cx="2361960" cy="3809520"/>
          </a:xfrm>
          <a:prstGeom prst="rect">
            <a:avLst/>
          </a:prstGeom>
          <a:solidFill>
            <a:srgbClr val="ffffd3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94" name="Group 2"/>
          <p:cNvGrpSpPr/>
          <p:nvPr/>
        </p:nvGrpSpPr>
        <p:grpSpPr>
          <a:xfrm>
            <a:off x="1828800" y="1828800"/>
            <a:ext cx="5606640" cy="3961800"/>
            <a:chOff x="1828800" y="1828800"/>
            <a:chExt cx="5606640" cy="3961800"/>
          </a:xfrm>
        </p:grpSpPr>
        <p:sp>
          <p:nvSpPr>
            <p:cNvPr id="1495" name="CustomShape 3"/>
            <p:cNvSpPr/>
            <p:nvPr/>
          </p:nvSpPr>
          <p:spPr>
            <a:xfrm>
              <a:off x="1828800" y="29908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6" name="CustomShape 4"/>
            <p:cNvSpPr/>
            <p:nvPr/>
          </p:nvSpPr>
          <p:spPr>
            <a:xfrm>
              <a:off x="2178000" y="46483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7" name="CustomShape 5"/>
            <p:cNvSpPr/>
            <p:nvPr/>
          </p:nvSpPr>
          <p:spPr>
            <a:xfrm>
              <a:off x="2711520" y="24382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8" name="CustomShape 6"/>
            <p:cNvSpPr/>
            <p:nvPr/>
          </p:nvSpPr>
          <p:spPr>
            <a:xfrm>
              <a:off x="4387680" y="4038480"/>
              <a:ext cx="151920" cy="151920"/>
            </a:xfrm>
            <a:prstGeom prst="ellipse">
              <a:avLst/>
            </a:prstGeom>
            <a:solidFill>
              <a:srgbClr val="0033cc"/>
            </a:solidFill>
            <a:ln w="9360">
              <a:solidFill>
                <a:srgbClr val="0033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9" name="CustomShape 7"/>
            <p:cNvSpPr/>
            <p:nvPr/>
          </p:nvSpPr>
          <p:spPr>
            <a:xfrm>
              <a:off x="3397320" y="54864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0" name="CustomShape 8"/>
            <p:cNvSpPr/>
            <p:nvPr/>
          </p:nvSpPr>
          <p:spPr>
            <a:xfrm>
              <a:off x="5149800" y="4038480"/>
              <a:ext cx="151920" cy="151920"/>
            </a:xfrm>
            <a:prstGeom prst="ellipse">
              <a:avLst/>
            </a:prstGeom>
            <a:solidFill>
              <a:schemeClr val="folHlink"/>
            </a:solidFill>
            <a:ln w="9360">
              <a:solidFill>
                <a:schemeClr val="fol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1" name="CustomShape 9"/>
            <p:cNvSpPr/>
            <p:nvPr/>
          </p:nvSpPr>
          <p:spPr>
            <a:xfrm>
              <a:off x="2787480" y="35812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2" name="CustomShape 10"/>
            <p:cNvSpPr/>
            <p:nvPr/>
          </p:nvSpPr>
          <p:spPr>
            <a:xfrm>
              <a:off x="5226120" y="33526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3" name="CustomShape 11"/>
            <p:cNvSpPr/>
            <p:nvPr/>
          </p:nvSpPr>
          <p:spPr>
            <a:xfrm>
              <a:off x="2025720" y="56386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4" name="CustomShape 12"/>
            <p:cNvSpPr/>
            <p:nvPr/>
          </p:nvSpPr>
          <p:spPr>
            <a:xfrm>
              <a:off x="2863800" y="48006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5" name="CustomShape 13"/>
            <p:cNvSpPr/>
            <p:nvPr/>
          </p:nvSpPr>
          <p:spPr>
            <a:xfrm>
              <a:off x="5378400" y="25146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6" name="CustomShape 14"/>
            <p:cNvSpPr/>
            <p:nvPr/>
          </p:nvSpPr>
          <p:spPr>
            <a:xfrm>
              <a:off x="6064200" y="48006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7" name="CustomShape 15"/>
            <p:cNvSpPr/>
            <p:nvPr/>
          </p:nvSpPr>
          <p:spPr>
            <a:xfrm>
              <a:off x="4083120" y="5410080"/>
              <a:ext cx="151920" cy="1519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8" name="CustomShape 16"/>
            <p:cNvSpPr/>
            <p:nvPr/>
          </p:nvSpPr>
          <p:spPr>
            <a:xfrm>
              <a:off x="5226120" y="5181480"/>
              <a:ext cx="151920" cy="151920"/>
            </a:xfrm>
            <a:prstGeom prst="ellipse">
              <a:avLst/>
            </a:prstGeom>
            <a:solidFill>
              <a:srgbClr val="990033"/>
            </a:solidFill>
            <a:ln w="9360">
              <a:solidFill>
                <a:srgbClr val="99003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9" name="CustomShape 17"/>
            <p:cNvSpPr/>
            <p:nvPr/>
          </p:nvSpPr>
          <p:spPr>
            <a:xfrm>
              <a:off x="3473280" y="41148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0" name="CustomShape 18"/>
            <p:cNvSpPr/>
            <p:nvPr/>
          </p:nvSpPr>
          <p:spPr>
            <a:xfrm>
              <a:off x="3701880" y="28195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1" name="CustomShape 19"/>
            <p:cNvSpPr/>
            <p:nvPr/>
          </p:nvSpPr>
          <p:spPr>
            <a:xfrm>
              <a:off x="4387680" y="3276720"/>
              <a:ext cx="151920" cy="151920"/>
            </a:xfrm>
            <a:prstGeom prst="ellipse">
              <a:avLst/>
            </a:prstGeom>
            <a:solidFill>
              <a:schemeClr val="hlink"/>
            </a:solidFill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2" name="CustomShape 20"/>
            <p:cNvSpPr/>
            <p:nvPr/>
          </p:nvSpPr>
          <p:spPr>
            <a:xfrm>
              <a:off x="4692600" y="27432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3" name="CustomShape 21"/>
            <p:cNvSpPr/>
            <p:nvPr/>
          </p:nvSpPr>
          <p:spPr>
            <a:xfrm>
              <a:off x="4692600" y="18288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4" name="CustomShape 22"/>
            <p:cNvSpPr/>
            <p:nvPr/>
          </p:nvSpPr>
          <p:spPr>
            <a:xfrm>
              <a:off x="3778200" y="50292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5" name="CustomShape 23"/>
            <p:cNvSpPr/>
            <p:nvPr/>
          </p:nvSpPr>
          <p:spPr>
            <a:xfrm>
              <a:off x="7283520" y="23623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6" name="CustomShape 24"/>
            <p:cNvSpPr/>
            <p:nvPr/>
          </p:nvSpPr>
          <p:spPr>
            <a:xfrm>
              <a:off x="5911920" y="27432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7" name="CustomShape 25"/>
            <p:cNvSpPr/>
            <p:nvPr/>
          </p:nvSpPr>
          <p:spPr>
            <a:xfrm>
              <a:off x="6445080" y="25909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8" name="CustomShape 26"/>
            <p:cNvSpPr/>
            <p:nvPr/>
          </p:nvSpPr>
          <p:spPr>
            <a:xfrm>
              <a:off x="6826320" y="31240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9" name="CustomShape 27"/>
            <p:cNvSpPr/>
            <p:nvPr/>
          </p:nvSpPr>
          <p:spPr>
            <a:xfrm>
              <a:off x="6883560" y="48070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0" name="CustomShape 28"/>
            <p:cNvSpPr/>
            <p:nvPr/>
          </p:nvSpPr>
          <p:spPr>
            <a:xfrm>
              <a:off x="6216480" y="3733920"/>
              <a:ext cx="151920" cy="151920"/>
            </a:xfrm>
            <a:prstGeom prst="ellipse">
              <a:avLst/>
            </a:prstGeom>
            <a:solidFill>
              <a:srgbClr val="009900"/>
            </a:solidFill>
            <a:ln w="9360">
              <a:solidFill>
                <a:srgbClr val="0099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1" name="CustomShape 29"/>
            <p:cNvSpPr/>
            <p:nvPr/>
          </p:nvSpPr>
          <p:spPr>
            <a:xfrm>
              <a:off x="6673680" y="38098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2" name="Line 30"/>
            <p:cNvSpPr/>
            <p:nvPr/>
          </p:nvSpPr>
          <p:spPr>
            <a:xfrm flipV="1">
              <a:off x="2095200" y="4794120"/>
              <a:ext cx="146160" cy="8445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3" name="Line 31"/>
            <p:cNvSpPr/>
            <p:nvPr/>
          </p:nvSpPr>
          <p:spPr>
            <a:xfrm flipV="1">
              <a:off x="2152440" y="4940280"/>
              <a:ext cx="743040" cy="7236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4" name="Line 32"/>
            <p:cNvSpPr/>
            <p:nvPr/>
          </p:nvSpPr>
          <p:spPr>
            <a:xfrm flipV="1">
              <a:off x="2171520" y="5136840"/>
              <a:ext cx="1606680" cy="5781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5" name="Line 33"/>
            <p:cNvSpPr/>
            <p:nvPr/>
          </p:nvSpPr>
          <p:spPr>
            <a:xfrm flipH="1">
              <a:off x="3517560" y="5168880"/>
              <a:ext cx="285840" cy="330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6" name="Line 34"/>
            <p:cNvSpPr/>
            <p:nvPr/>
          </p:nvSpPr>
          <p:spPr>
            <a:xfrm>
              <a:off x="3904920" y="5155920"/>
              <a:ext cx="216000" cy="266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7" name="Line 35"/>
            <p:cNvSpPr/>
            <p:nvPr/>
          </p:nvSpPr>
          <p:spPr>
            <a:xfrm flipV="1">
              <a:off x="4222440" y="5276520"/>
              <a:ext cx="1009800" cy="184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8" name="Line 36"/>
            <p:cNvSpPr/>
            <p:nvPr/>
          </p:nvSpPr>
          <p:spPr>
            <a:xfrm flipV="1">
              <a:off x="4171680" y="4184640"/>
              <a:ext cx="279360" cy="12315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9" name="Line 37"/>
            <p:cNvSpPr/>
            <p:nvPr/>
          </p:nvSpPr>
          <p:spPr>
            <a:xfrm flipH="1" flipV="1">
              <a:off x="5225760" y="4190760"/>
              <a:ext cx="76320" cy="990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0" name="Line 38"/>
            <p:cNvSpPr/>
            <p:nvPr/>
          </p:nvSpPr>
          <p:spPr>
            <a:xfrm flipV="1">
              <a:off x="5378400" y="4914720"/>
              <a:ext cx="698400" cy="3175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1" name="Line 39"/>
            <p:cNvSpPr/>
            <p:nvPr/>
          </p:nvSpPr>
          <p:spPr>
            <a:xfrm flipH="1" flipV="1">
              <a:off x="2869920" y="3733560"/>
              <a:ext cx="63720" cy="10605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2" name="Line 40"/>
            <p:cNvSpPr/>
            <p:nvPr/>
          </p:nvSpPr>
          <p:spPr>
            <a:xfrm flipH="1">
              <a:off x="2997000" y="4254480"/>
              <a:ext cx="507960" cy="571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3" name="Line 41"/>
            <p:cNvSpPr/>
            <p:nvPr/>
          </p:nvSpPr>
          <p:spPr>
            <a:xfrm>
              <a:off x="3574800" y="4260600"/>
              <a:ext cx="260280" cy="774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4" name="Line 42"/>
            <p:cNvSpPr/>
            <p:nvPr/>
          </p:nvSpPr>
          <p:spPr>
            <a:xfrm flipV="1">
              <a:off x="3619440" y="4120920"/>
              <a:ext cx="761760" cy="50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5" name="Line 43"/>
            <p:cNvSpPr/>
            <p:nvPr/>
          </p:nvSpPr>
          <p:spPr>
            <a:xfrm flipV="1">
              <a:off x="6927840" y="2501640"/>
              <a:ext cx="387360" cy="6224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6" name="Line 44"/>
            <p:cNvSpPr/>
            <p:nvPr/>
          </p:nvSpPr>
          <p:spPr>
            <a:xfrm flipH="1">
              <a:off x="6597360" y="2444400"/>
              <a:ext cx="685800" cy="1908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7" name="Line 45"/>
            <p:cNvSpPr/>
            <p:nvPr/>
          </p:nvSpPr>
          <p:spPr>
            <a:xfrm flipH="1" flipV="1">
              <a:off x="4832280" y="1930320"/>
              <a:ext cx="2457360" cy="4698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8" name="Line 46"/>
            <p:cNvSpPr/>
            <p:nvPr/>
          </p:nvSpPr>
          <p:spPr>
            <a:xfrm flipV="1">
              <a:off x="4457520" y="3416040"/>
              <a:ext cx="0" cy="609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9" name="Line 47"/>
            <p:cNvSpPr/>
            <p:nvPr/>
          </p:nvSpPr>
          <p:spPr>
            <a:xfrm>
              <a:off x="4539960" y="3358800"/>
              <a:ext cx="685800" cy="51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0" name="Line 48"/>
            <p:cNvSpPr/>
            <p:nvPr/>
          </p:nvSpPr>
          <p:spPr>
            <a:xfrm flipV="1">
              <a:off x="4483080" y="2876400"/>
              <a:ext cx="234720" cy="393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1" name="Line 49"/>
            <p:cNvSpPr/>
            <p:nvPr/>
          </p:nvSpPr>
          <p:spPr>
            <a:xfrm flipV="1">
              <a:off x="4749480" y="1981080"/>
              <a:ext cx="19080" cy="762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2" name="Line 50"/>
            <p:cNvSpPr/>
            <p:nvPr/>
          </p:nvSpPr>
          <p:spPr>
            <a:xfrm>
              <a:off x="4806720" y="1968480"/>
              <a:ext cx="603360" cy="571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3" name="Line 51"/>
            <p:cNvSpPr/>
            <p:nvPr/>
          </p:nvSpPr>
          <p:spPr>
            <a:xfrm>
              <a:off x="4794120" y="1981080"/>
              <a:ext cx="488880" cy="1377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4" name="Line 52"/>
            <p:cNvSpPr/>
            <p:nvPr/>
          </p:nvSpPr>
          <p:spPr>
            <a:xfrm flipV="1">
              <a:off x="5359320" y="2882880"/>
              <a:ext cx="577800" cy="5079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5" name="Line 53"/>
            <p:cNvSpPr/>
            <p:nvPr/>
          </p:nvSpPr>
          <p:spPr>
            <a:xfrm flipH="1" flipV="1">
              <a:off x="4844880" y="2819160"/>
              <a:ext cx="1066680" cy="6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6" name="Line 54"/>
            <p:cNvSpPr/>
            <p:nvPr/>
          </p:nvSpPr>
          <p:spPr>
            <a:xfrm>
              <a:off x="5524200" y="2616120"/>
              <a:ext cx="400320" cy="1648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7" name="Line 55"/>
            <p:cNvSpPr/>
            <p:nvPr/>
          </p:nvSpPr>
          <p:spPr>
            <a:xfrm>
              <a:off x="5518080" y="2565360"/>
              <a:ext cx="927000" cy="889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8" name="Line 56"/>
            <p:cNvSpPr/>
            <p:nvPr/>
          </p:nvSpPr>
          <p:spPr>
            <a:xfrm flipV="1">
              <a:off x="6349680" y="3251160"/>
              <a:ext cx="489240" cy="514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9" name="Line 57"/>
            <p:cNvSpPr/>
            <p:nvPr/>
          </p:nvSpPr>
          <p:spPr>
            <a:xfrm flipH="1">
              <a:off x="5270400" y="2743200"/>
              <a:ext cx="1238040" cy="1320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0" name="Line 58"/>
            <p:cNvSpPr/>
            <p:nvPr/>
          </p:nvSpPr>
          <p:spPr>
            <a:xfrm flipH="1">
              <a:off x="6298920" y="2736720"/>
              <a:ext cx="228600" cy="996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1" name="Line 59"/>
            <p:cNvSpPr/>
            <p:nvPr/>
          </p:nvSpPr>
          <p:spPr>
            <a:xfrm flipH="1">
              <a:off x="6153120" y="3886200"/>
              <a:ext cx="114120" cy="9079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2" name="Line 60"/>
            <p:cNvSpPr/>
            <p:nvPr/>
          </p:nvSpPr>
          <p:spPr>
            <a:xfrm>
              <a:off x="6349680" y="3860640"/>
              <a:ext cx="571680" cy="946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3" name="Line 61"/>
            <p:cNvSpPr/>
            <p:nvPr/>
          </p:nvSpPr>
          <p:spPr>
            <a:xfrm>
              <a:off x="6368760" y="3809880"/>
              <a:ext cx="311400" cy="57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4" name="Line 62"/>
            <p:cNvSpPr/>
            <p:nvPr/>
          </p:nvSpPr>
          <p:spPr>
            <a:xfrm>
              <a:off x="2781000" y="2590560"/>
              <a:ext cx="76320" cy="984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5" name="Line 63"/>
            <p:cNvSpPr/>
            <p:nvPr/>
          </p:nvSpPr>
          <p:spPr>
            <a:xfrm>
              <a:off x="1955520" y="3111480"/>
              <a:ext cx="831960" cy="514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6" name="Line 64"/>
            <p:cNvSpPr/>
            <p:nvPr/>
          </p:nvSpPr>
          <p:spPr>
            <a:xfrm flipH="1">
              <a:off x="2920680" y="2946240"/>
              <a:ext cx="793800" cy="660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7" name="Line 65"/>
            <p:cNvSpPr/>
            <p:nvPr/>
          </p:nvSpPr>
          <p:spPr>
            <a:xfrm flipH="1">
              <a:off x="2850840" y="1911240"/>
              <a:ext cx="1841760" cy="571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8" name="Line 66"/>
            <p:cNvSpPr/>
            <p:nvPr/>
          </p:nvSpPr>
          <p:spPr>
            <a:xfrm flipH="1">
              <a:off x="1955520" y="2552400"/>
              <a:ext cx="762120" cy="451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9" name="Line 67"/>
            <p:cNvSpPr/>
            <p:nvPr/>
          </p:nvSpPr>
          <p:spPr>
            <a:xfrm flipV="1">
              <a:off x="1981080" y="2895480"/>
              <a:ext cx="1714320" cy="158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0" name="Line 68"/>
            <p:cNvSpPr/>
            <p:nvPr/>
          </p:nvSpPr>
          <p:spPr>
            <a:xfrm>
              <a:off x="1911240" y="3136680"/>
              <a:ext cx="317520" cy="1517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1" name="Line 69"/>
            <p:cNvSpPr/>
            <p:nvPr/>
          </p:nvSpPr>
          <p:spPr>
            <a:xfrm>
              <a:off x="3828960" y="2946240"/>
              <a:ext cx="571320" cy="349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2" name="Line 70"/>
            <p:cNvSpPr/>
            <p:nvPr/>
          </p:nvSpPr>
          <p:spPr>
            <a:xfrm>
              <a:off x="2933640" y="3682800"/>
              <a:ext cx="1473120" cy="3873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3" name="Line 71"/>
            <p:cNvSpPr/>
            <p:nvPr/>
          </p:nvSpPr>
          <p:spPr>
            <a:xfrm flipV="1">
              <a:off x="4533840" y="4101840"/>
              <a:ext cx="615960" cy="19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4" name="Line 72"/>
            <p:cNvSpPr/>
            <p:nvPr/>
          </p:nvSpPr>
          <p:spPr>
            <a:xfrm flipH="1">
              <a:off x="4209840" y="4178160"/>
              <a:ext cx="971640" cy="12445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5" name="Line 73"/>
            <p:cNvSpPr/>
            <p:nvPr/>
          </p:nvSpPr>
          <p:spPr>
            <a:xfrm flipH="1">
              <a:off x="2323800" y="4140000"/>
              <a:ext cx="2838600" cy="558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6" name="Line 74"/>
            <p:cNvSpPr/>
            <p:nvPr/>
          </p:nvSpPr>
          <p:spPr>
            <a:xfrm>
              <a:off x="5346360" y="3492360"/>
              <a:ext cx="743040" cy="1320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7" name="Line 75"/>
            <p:cNvSpPr/>
            <p:nvPr/>
          </p:nvSpPr>
          <p:spPr>
            <a:xfrm>
              <a:off x="6203880" y="4838400"/>
              <a:ext cx="672840" cy="446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68" name="CustomShape 76"/>
          <p:cNvSpPr/>
          <p:nvPr/>
        </p:nvSpPr>
        <p:spPr>
          <a:xfrm>
            <a:off x="8763120" y="1828800"/>
            <a:ext cx="151920" cy="1519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9" name="Freeform 77"/>
          <p:cNvSpPr/>
          <p:nvPr/>
        </p:nvSpPr>
        <p:spPr>
          <a:xfrm>
            <a:off x="8839080" y="1828800"/>
            <a:ext cx="360" cy="360"/>
          </a:xfrm>
          <a:custGeom>
            <a:avLst/>
            <a:gdLst/>
            <a:ah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 w="9360">
            <a:solidFill>
              <a:schemeClr val="tx1"/>
            </a:solidFill>
            <a:round/>
            <a:tailEnd len="med" type="triangle" w="med"/>
          </a:ln>
        </p:spPr>
      </p:sp>
      <p:sp>
        <p:nvSpPr>
          <p:cNvPr id="1570" name="Line 78"/>
          <p:cNvSpPr/>
          <p:nvPr/>
        </p:nvSpPr>
        <p:spPr>
          <a:xfrm flipH="1">
            <a:off x="8381880" y="1981080"/>
            <a:ext cx="457200" cy="60948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71" name="Line 79"/>
          <p:cNvSpPr/>
          <p:nvPr/>
        </p:nvSpPr>
        <p:spPr>
          <a:xfrm>
            <a:off x="8839080" y="1981080"/>
            <a:ext cx="457200" cy="60948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72" name="CustomShape 80"/>
          <p:cNvSpPr/>
          <p:nvPr/>
        </p:nvSpPr>
        <p:spPr>
          <a:xfrm>
            <a:off x="8305920" y="2590920"/>
            <a:ext cx="151920" cy="151920"/>
          </a:xfrm>
          <a:prstGeom prst="ellipse">
            <a:avLst/>
          </a:prstGeom>
          <a:solidFill>
            <a:srgbClr val="0033cc"/>
          </a:solidFill>
          <a:ln w="9360">
            <a:solidFill>
              <a:srgbClr val="003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3" name="CustomShape 81"/>
          <p:cNvSpPr/>
          <p:nvPr/>
        </p:nvSpPr>
        <p:spPr>
          <a:xfrm>
            <a:off x="9220320" y="2590920"/>
            <a:ext cx="151920" cy="151920"/>
          </a:xfrm>
          <a:prstGeom prst="ellipse">
            <a:avLst/>
          </a:prstGeom>
          <a:solidFill>
            <a:srgbClr val="990033"/>
          </a:solidFill>
          <a:ln w="9360">
            <a:solidFill>
              <a:srgbClr val="9900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74" name="Group 82"/>
          <p:cNvGrpSpPr/>
          <p:nvPr/>
        </p:nvGrpSpPr>
        <p:grpSpPr>
          <a:xfrm>
            <a:off x="8153280" y="2743200"/>
            <a:ext cx="457200" cy="609480"/>
            <a:chOff x="8153280" y="2743200"/>
            <a:chExt cx="457200" cy="609480"/>
          </a:xfrm>
        </p:grpSpPr>
        <p:sp>
          <p:nvSpPr>
            <p:cNvPr id="1575" name="Line 83"/>
            <p:cNvSpPr/>
            <p:nvPr/>
          </p:nvSpPr>
          <p:spPr>
            <a:xfrm flipH="1">
              <a:off x="8153280" y="2743200"/>
              <a:ext cx="228600" cy="609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6" name="Line 84"/>
            <p:cNvSpPr/>
            <p:nvPr/>
          </p:nvSpPr>
          <p:spPr>
            <a:xfrm>
              <a:off x="8381880" y="2743200"/>
              <a:ext cx="228600" cy="609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77" name="CustomShape 85"/>
          <p:cNvSpPr/>
          <p:nvPr/>
        </p:nvSpPr>
        <p:spPr>
          <a:xfrm>
            <a:off x="8077320" y="3352680"/>
            <a:ext cx="151920" cy="151920"/>
          </a:xfrm>
          <a:prstGeom prst="ellipse">
            <a:avLst/>
          </a:prstGeom>
          <a:solidFill>
            <a:schemeClr val="hlink"/>
          </a:solidFill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8" name="CustomShape 86"/>
          <p:cNvSpPr/>
          <p:nvPr/>
        </p:nvSpPr>
        <p:spPr>
          <a:xfrm>
            <a:off x="8534520" y="3352680"/>
            <a:ext cx="151920" cy="151920"/>
          </a:xfrm>
          <a:prstGeom prst="ellipse">
            <a:avLst/>
          </a:prstGeom>
          <a:solidFill>
            <a:schemeClr val="folHlink"/>
          </a:solidFill>
          <a:ln w="9360">
            <a:solidFill>
              <a:schemeClr val="fol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9" name="CustomShape 87"/>
          <p:cNvSpPr/>
          <p:nvPr/>
        </p:nvSpPr>
        <p:spPr>
          <a:xfrm>
            <a:off x="7911360" y="4952880"/>
            <a:ext cx="1049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</a:rPr>
              <a:t>Search tree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80" name="TextShape 88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Searching the State Space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CustomShape 1"/>
          <p:cNvSpPr/>
          <p:nvPr/>
        </p:nvSpPr>
        <p:spPr>
          <a:xfrm>
            <a:off x="7696080" y="1523880"/>
            <a:ext cx="2361960" cy="3809520"/>
          </a:xfrm>
          <a:prstGeom prst="rect">
            <a:avLst/>
          </a:prstGeom>
          <a:solidFill>
            <a:srgbClr val="ffffd3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82" name="Group 2"/>
          <p:cNvGrpSpPr/>
          <p:nvPr/>
        </p:nvGrpSpPr>
        <p:grpSpPr>
          <a:xfrm>
            <a:off x="1828800" y="1828800"/>
            <a:ext cx="5606640" cy="3961800"/>
            <a:chOff x="1828800" y="1828800"/>
            <a:chExt cx="5606640" cy="3961800"/>
          </a:xfrm>
        </p:grpSpPr>
        <p:sp>
          <p:nvSpPr>
            <p:cNvPr id="1583" name="CustomShape 3"/>
            <p:cNvSpPr/>
            <p:nvPr/>
          </p:nvSpPr>
          <p:spPr>
            <a:xfrm>
              <a:off x="1828800" y="29908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4" name="CustomShape 4"/>
            <p:cNvSpPr/>
            <p:nvPr/>
          </p:nvSpPr>
          <p:spPr>
            <a:xfrm>
              <a:off x="2178000" y="4648320"/>
              <a:ext cx="151920" cy="151920"/>
            </a:xfrm>
            <a:prstGeom prst="ellipse">
              <a:avLst/>
            </a:prstGeom>
            <a:solidFill>
              <a:srgbClr val="cc9900"/>
            </a:solidFill>
            <a:ln w="9360">
              <a:solidFill>
                <a:srgbClr val="cc99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5" name="CustomShape 5"/>
            <p:cNvSpPr/>
            <p:nvPr/>
          </p:nvSpPr>
          <p:spPr>
            <a:xfrm>
              <a:off x="2711520" y="24382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6" name="CustomShape 6"/>
            <p:cNvSpPr/>
            <p:nvPr/>
          </p:nvSpPr>
          <p:spPr>
            <a:xfrm>
              <a:off x="4387680" y="4038480"/>
              <a:ext cx="151920" cy="151920"/>
            </a:xfrm>
            <a:prstGeom prst="ellipse">
              <a:avLst/>
            </a:prstGeom>
            <a:solidFill>
              <a:srgbClr val="0033cc"/>
            </a:solidFill>
            <a:ln w="9360">
              <a:solidFill>
                <a:srgbClr val="0033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7" name="CustomShape 7"/>
            <p:cNvSpPr/>
            <p:nvPr/>
          </p:nvSpPr>
          <p:spPr>
            <a:xfrm>
              <a:off x="3397320" y="54864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8" name="CustomShape 8"/>
            <p:cNvSpPr/>
            <p:nvPr/>
          </p:nvSpPr>
          <p:spPr>
            <a:xfrm>
              <a:off x="5149800" y="4038480"/>
              <a:ext cx="151920" cy="151920"/>
            </a:xfrm>
            <a:prstGeom prst="ellipse">
              <a:avLst/>
            </a:prstGeom>
            <a:solidFill>
              <a:schemeClr val="folHlink"/>
            </a:solidFill>
            <a:ln w="9360">
              <a:solidFill>
                <a:schemeClr val="fol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9" name="CustomShape 9"/>
            <p:cNvSpPr/>
            <p:nvPr/>
          </p:nvSpPr>
          <p:spPr>
            <a:xfrm>
              <a:off x="2787480" y="35812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0" name="CustomShape 10"/>
            <p:cNvSpPr/>
            <p:nvPr/>
          </p:nvSpPr>
          <p:spPr>
            <a:xfrm>
              <a:off x="5226120" y="33526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1" name="CustomShape 11"/>
            <p:cNvSpPr/>
            <p:nvPr/>
          </p:nvSpPr>
          <p:spPr>
            <a:xfrm>
              <a:off x="2025720" y="56386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2" name="CustomShape 12"/>
            <p:cNvSpPr/>
            <p:nvPr/>
          </p:nvSpPr>
          <p:spPr>
            <a:xfrm>
              <a:off x="2863800" y="48006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3" name="CustomShape 13"/>
            <p:cNvSpPr/>
            <p:nvPr/>
          </p:nvSpPr>
          <p:spPr>
            <a:xfrm>
              <a:off x="5378400" y="25146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4" name="CustomShape 14"/>
            <p:cNvSpPr/>
            <p:nvPr/>
          </p:nvSpPr>
          <p:spPr>
            <a:xfrm>
              <a:off x="6064200" y="4800600"/>
              <a:ext cx="151920" cy="151920"/>
            </a:xfrm>
            <a:prstGeom prst="ellipse">
              <a:avLst/>
            </a:prstGeom>
            <a:solidFill>
              <a:srgbClr val="ff33cc"/>
            </a:solidFill>
            <a:ln w="9360">
              <a:solidFill>
                <a:srgbClr val="ff33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5" name="CustomShape 15"/>
            <p:cNvSpPr/>
            <p:nvPr/>
          </p:nvSpPr>
          <p:spPr>
            <a:xfrm>
              <a:off x="4083120" y="5410080"/>
              <a:ext cx="151920" cy="1519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6" name="CustomShape 16"/>
            <p:cNvSpPr/>
            <p:nvPr/>
          </p:nvSpPr>
          <p:spPr>
            <a:xfrm>
              <a:off x="5226120" y="5181480"/>
              <a:ext cx="151920" cy="151920"/>
            </a:xfrm>
            <a:prstGeom prst="ellipse">
              <a:avLst/>
            </a:prstGeom>
            <a:solidFill>
              <a:srgbClr val="990033"/>
            </a:solidFill>
            <a:ln w="9360">
              <a:solidFill>
                <a:srgbClr val="99003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7" name="CustomShape 17"/>
            <p:cNvSpPr/>
            <p:nvPr/>
          </p:nvSpPr>
          <p:spPr>
            <a:xfrm>
              <a:off x="3473280" y="41148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8" name="CustomShape 18"/>
            <p:cNvSpPr/>
            <p:nvPr/>
          </p:nvSpPr>
          <p:spPr>
            <a:xfrm>
              <a:off x="3701880" y="28195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9" name="CustomShape 19"/>
            <p:cNvSpPr/>
            <p:nvPr/>
          </p:nvSpPr>
          <p:spPr>
            <a:xfrm>
              <a:off x="4387680" y="3276720"/>
              <a:ext cx="151920" cy="151920"/>
            </a:xfrm>
            <a:prstGeom prst="ellipse">
              <a:avLst/>
            </a:prstGeom>
            <a:solidFill>
              <a:schemeClr val="hlink"/>
            </a:solidFill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0" name="CustomShape 20"/>
            <p:cNvSpPr/>
            <p:nvPr/>
          </p:nvSpPr>
          <p:spPr>
            <a:xfrm>
              <a:off x="4692600" y="27432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1" name="CustomShape 21"/>
            <p:cNvSpPr/>
            <p:nvPr/>
          </p:nvSpPr>
          <p:spPr>
            <a:xfrm>
              <a:off x="4692600" y="18288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2" name="CustomShape 22"/>
            <p:cNvSpPr/>
            <p:nvPr/>
          </p:nvSpPr>
          <p:spPr>
            <a:xfrm>
              <a:off x="3778200" y="50292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3" name="CustomShape 23"/>
            <p:cNvSpPr/>
            <p:nvPr/>
          </p:nvSpPr>
          <p:spPr>
            <a:xfrm>
              <a:off x="7283520" y="23623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4" name="CustomShape 24"/>
            <p:cNvSpPr/>
            <p:nvPr/>
          </p:nvSpPr>
          <p:spPr>
            <a:xfrm>
              <a:off x="5911920" y="27432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5" name="CustomShape 25"/>
            <p:cNvSpPr/>
            <p:nvPr/>
          </p:nvSpPr>
          <p:spPr>
            <a:xfrm>
              <a:off x="6445080" y="25909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6" name="CustomShape 26"/>
            <p:cNvSpPr/>
            <p:nvPr/>
          </p:nvSpPr>
          <p:spPr>
            <a:xfrm>
              <a:off x="6826320" y="31240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7" name="CustomShape 27"/>
            <p:cNvSpPr/>
            <p:nvPr/>
          </p:nvSpPr>
          <p:spPr>
            <a:xfrm>
              <a:off x="6883560" y="48070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8" name="CustomShape 28"/>
            <p:cNvSpPr/>
            <p:nvPr/>
          </p:nvSpPr>
          <p:spPr>
            <a:xfrm>
              <a:off x="6216480" y="3733920"/>
              <a:ext cx="151920" cy="151920"/>
            </a:xfrm>
            <a:prstGeom prst="ellipse">
              <a:avLst/>
            </a:prstGeom>
            <a:solidFill>
              <a:srgbClr val="009900"/>
            </a:solidFill>
            <a:ln w="9360">
              <a:solidFill>
                <a:srgbClr val="0099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9" name="CustomShape 29"/>
            <p:cNvSpPr/>
            <p:nvPr/>
          </p:nvSpPr>
          <p:spPr>
            <a:xfrm>
              <a:off x="6673680" y="38098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0" name="Line 30"/>
            <p:cNvSpPr/>
            <p:nvPr/>
          </p:nvSpPr>
          <p:spPr>
            <a:xfrm flipV="1">
              <a:off x="2095200" y="4794120"/>
              <a:ext cx="146160" cy="8445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1" name="Line 31"/>
            <p:cNvSpPr/>
            <p:nvPr/>
          </p:nvSpPr>
          <p:spPr>
            <a:xfrm flipV="1">
              <a:off x="2152440" y="4940280"/>
              <a:ext cx="743040" cy="7236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2" name="Line 32"/>
            <p:cNvSpPr/>
            <p:nvPr/>
          </p:nvSpPr>
          <p:spPr>
            <a:xfrm flipV="1">
              <a:off x="2171520" y="5136840"/>
              <a:ext cx="1606680" cy="5781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3" name="Line 33"/>
            <p:cNvSpPr/>
            <p:nvPr/>
          </p:nvSpPr>
          <p:spPr>
            <a:xfrm flipH="1">
              <a:off x="3517560" y="5168880"/>
              <a:ext cx="285840" cy="330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4" name="Line 34"/>
            <p:cNvSpPr/>
            <p:nvPr/>
          </p:nvSpPr>
          <p:spPr>
            <a:xfrm>
              <a:off x="3904920" y="5155920"/>
              <a:ext cx="216000" cy="266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5" name="Line 35"/>
            <p:cNvSpPr/>
            <p:nvPr/>
          </p:nvSpPr>
          <p:spPr>
            <a:xfrm flipV="1">
              <a:off x="4222440" y="5276520"/>
              <a:ext cx="1009800" cy="184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6" name="Line 36"/>
            <p:cNvSpPr/>
            <p:nvPr/>
          </p:nvSpPr>
          <p:spPr>
            <a:xfrm flipV="1">
              <a:off x="4171680" y="4184640"/>
              <a:ext cx="279360" cy="12315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7" name="Line 37"/>
            <p:cNvSpPr/>
            <p:nvPr/>
          </p:nvSpPr>
          <p:spPr>
            <a:xfrm flipH="1" flipV="1">
              <a:off x="5225760" y="4190760"/>
              <a:ext cx="76320" cy="990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8" name="Line 38"/>
            <p:cNvSpPr/>
            <p:nvPr/>
          </p:nvSpPr>
          <p:spPr>
            <a:xfrm flipV="1">
              <a:off x="5378400" y="4914720"/>
              <a:ext cx="698400" cy="3175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9" name="Line 39"/>
            <p:cNvSpPr/>
            <p:nvPr/>
          </p:nvSpPr>
          <p:spPr>
            <a:xfrm flipH="1" flipV="1">
              <a:off x="2869920" y="3733560"/>
              <a:ext cx="63720" cy="10605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0" name="Line 40"/>
            <p:cNvSpPr/>
            <p:nvPr/>
          </p:nvSpPr>
          <p:spPr>
            <a:xfrm flipH="1">
              <a:off x="2997000" y="4254480"/>
              <a:ext cx="507960" cy="571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1" name="Line 41"/>
            <p:cNvSpPr/>
            <p:nvPr/>
          </p:nvSpPr>
          <p:spPr>
            <a:xfrm>
              <a:off x="3574800" y="4260600"/>
              <a:ext cx="260280" cy="774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2" name="Line 42"/>
            <p:cNvSpPr/>
            <p:nvPr/>
          </p:nvSpPr>
          <p:spPr>
            <a:xfrm flipV="1">
              <a:off x="3619440" y="4120920"/>
              <a:ext cx="761760" cy="50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3" name="Line 43"/>
            <p:cNvSpPr/>
            <p:nvPr/>
          </p:nvSpPr>
          <p:spPr>
            <a:xfrm flipV="1">
              <a:off x="6927840" y="2501640"/>
              <a:ext cx="387360" cy="6224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4" name="Line 44"/>
            <p:cNvSpPr/>
            <p:nvPr/>
          </p:nvSpPr>
          <p:spPr>
            <a:xfrm flipH="1">
              <a:off x="6597360" y="2444400"/>
              <a:ext cx="685800" cy="1908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5" name="Line 45"/>
            <p:cNvSpPr/>
            <p:nvPr/>
          </p:nvSpPr>
          <p:spPr>
            <a:xfrm flipH="1" flipV="1">
              <a:off x="4832280" y="1930320"/>
              <a:ext cx="2457360" cy="4698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6" name="Line 46"/>
            <p:cNvSpPr/>
            <p:nvPr/>
          </p:nvSpPr>
          <p:spPr>
            <a:xfrm flipV="1">
              <a:off x="4457520" y="3416040"/>
              <a:ext cx="0" cy="609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7" name="Line 47"/>
            <p:cNvSpPr/>
            <p:nvPr/>
          </p:nvSpPr>
          <p:spPr>
            <a:xfrm>
              <a:off x="4539960" y="3358800"/>
              <a:ext cx="685800" cy="51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8" name="Line 48"/>
            <p:cNvSpPr/>
            <p:nvPr/>
          </p:nvSpPr>
          <p:spPr>
            <a:xfrm flipV="1">
              <a:off x="4483080" y="2876400"/>
              <a:ext cx="234720" cy="393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9" name="Line 49"/>
            <p:cNvSpPr/>
            <p:nvPr/>
          </p:nvSpPr>
          <p:spPr>
            <a:xfrm flipV="1">
              <a:off x="4749480" y="1981080"/>
              <a:ext cx="19080" cy="762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0" name="Line 50"/>
            <p:cNvSpPr/>
            <p:nvPr/>
          </p:nvSpPr>
          <p:spPr>
            <a:xfrm>
              <a:off x="4806720" y="1968480"/>
              <a:ext cx="603360" cy="571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1" name="Line 51"/>
            <p:cNvSpPr/>
            <p:nvPr/>
          </p:nvSpPr>
          <p:spPr>
            <a:xfrm>
              <a:off x="4794120" y="1981080"/>
              <a:ext cx="488880" cy="1377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2" name="Line 52"/>
            <p:cNvSpPr/>
            <p:nvPr/>
          </p:nvSpPr>
          <p:spPr>
            <a:xfrm flipV="1">
              <a:off x="5359320" y="2882880"/>
              <a:ext cx="577800" cy="5079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3" name="Line 53"/>
            <p:cNvSpPr/>
            <p:nvPr/>
          </p:nvSpPr>
          <p:spPr>
            <a:xfrm flipH="1" flipV="1">
              <a:off x="4844880" y="2819160"/>
              <a:ext cx="1066680" cy="6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4" name="Line 54"/>
            <p:cNvSpPr/>
            <p:nvPr/>
          </p:nvSpPr>
          <p:spPr>
            <a:xfrm>
              <a:off x="5524200" y="2616120"/>
              <a:ext cx="400320" cy="1648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5" name="Line 55"/>
            <p:cNvSpPr/>
            <p:nvPr/>
          </p:nvSpPr>
          <p:spPr>
            <a:xfrm>
              <a:off x="5518080" y="2565360"/>
              <a:ext cx="927000" cy="889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6" name="Line 56"/>
            <p:cNvSpPr/>
            <p:nvPr/>
          </p:nvSpPr>
          <p:spPr>
            <a:xfrm flipV="1">
              <a:off x="6349680" y="3251160"/>
              <a:ext cx="489240" cy="514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7" name="Line 57"/>
            <p:cNvSpPr/>
            <p:nvPr/>
          </p:nvSpPr>
          <p:spPr>
            <a:xfrm flipH="1">
              <a:off x="5270400" y="2743200"/>
              <a:ext cx="1238040" cy="1320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8" name="Line 58"/>
            <p:cNvSpPr/>
            <p:nvPr/>
          </p:nvSpPr>
          <p:spPr>
            <a:xfrm flipH="1">
              <a:off x="6298920" y="2736720"/>
              <a:ext cx="228600" cy="996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9" name="Line 59"/>
            <p:cNvSpPr/>
            <p:nvPr/>
          </p:nvSpPr>
          <p:spPr>
            <a:xfrm flipH="1">
              <a:off x="6153120" y="3886200"/>
              <a:ext cx="114120" cy="9079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0" name="Line 60"/>
            <p:cNvSpPr/>
            <p:nvPr/>
          </p:nvSpPr>
          <p:spPr>
            <a:xfrm>
              <a:off x="6349680" y="3860640"/>
              <a:ext cx="571680" cy="946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1" name="Line 61"/>
            <p:cNvSpPr/>
            <p:nvPr/>
          </p:nvSpPr>
          <p:spPr>
            <a:xfrm>
              <a:off x="6368760" y="3809880"/>
              <a:ext cx="311400" cy="57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2" name="Line 62"/>
            <p:cNvSpPr/>
            <p:nvPr/>
          </p:nvSpPr>
          <p:spPr>
            <a:xfrm>
              <a:off x="2781000" y="2590560"/>
              <a:ext cx="76320" cy="984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3" name="Line 63"/>
            <p:cNvSpPr/>
            <p:nvPr/>
          </p:nvSpPr>
          <p:spPr>
            <a:xfrm>
              <a:off x="1955520" y="3111480"/>
              <a:ext cx="831960" cy="514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4" name="Line 64"/>
            <p:cNvSpPr/>
            <p:nvPr/>
          </p:nvSpPr>
          <p:spPr>
            <a:xfrm flipH="1">
              <a:off x="2920680" y="2946240"/>
              <a:ext cx="793800" cy="660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5" name="Line 65"/>
            <p:cNvSpPr/>
            <p:nvPr/>
          </p:nvSpPr>
          <p:spPr>
            <a:xfrm flipH="1">
              <a:off x="2850840" y="1911240"/>
              <a:ext cx="1841760" cy="571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6" name="Line 66"/>
            <p:cNvSpPr/>
            <p:nvPr/>
          </p:nvSpPr>
          <p:spPr>
            <a:xfrm flipH="1">
              <a:off x="1955520" y="2552400"/>
              <a:ext cx="762120" cy="451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7" name="Line 67"/>
            <p:cNvSpPr/>
            <p:nvPr/>
          </p:nvSpPr>
          <p:spPr>
            <a:xfrm flipV="1">
              <a:off x="1981080" y="2895480"/>
              <a:ext cx="1714320" cy="158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8" name="Line 68"/>
            <p:cNvSpPr/>
            <p:nvPr/>
          </p:nvSpPr>
          <p:spPr>
            <a:xfrm>
              <a:off x="1911240" y="3136680"/>
              <a:ext cx="317520" cy="1517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9" name="Line 69"/>
            <p:cNvSpPr/>
            <p:nvPr/>
          </p:nvSpPr>
          <p:spPr>
            <a:xfrm>
              <a:off x="3828960" y="2946240"/>
              <a:ext cx="571320" cy="349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0" name="Line 70"/>
            <p:cNvSpPr/>
            <p:nvPr/>
          </p:nvSpPr>
          <p:spPr>
            <a:xfrm>
              <a:off x="2933640" y="3682800"/>
              <a:ext cx="1473120" cy="3873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1" name="Line 71"/>
            <p:cNvSpPr/>
            <p:nvPr/>
          </p:nvSpPr>
          <p:spPr>
            <a:xfrm flipV="1">
              <a:off x="4533840" y="4101840"/>
              <a:ext cx="615960" cy="19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2" name="Line 72"/>
            <p:cNvSpPr/>
            <p:nvPr/>
          </p:nvSpPr>
          <p:spPr>
            <a:xfrm flipH="1">
              <a:off x="4209840" y="4178160"/>
              <a:ext cx="971640" cy="12445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3" name="Line 73"/>
            <p:cNvSpPr/>
            <p:nvPr/>
          </p:nvSpPr>
          <p:spPr>
            <a:xfrm flipH="1">
              <a:off x="2323800" y="4140000"/>
              <a:ext cx="2838600" cy="558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4" name="Line 74"/>
            <p:cNvSpPr/>
            <p:nvPr/>
          </p:nvSpPr>
          <p:spPr>
            <a:xfrm>
              <a:off x="5346360" y="3492360"/>
              <a:ext cx="743040" cy="1320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5" name="Line 75"/>
            <p:cNvSpPr/>
            <p:nvPr/>
          </p:nvSpPr>
          <p:spPr>
            <a:xfrm>
              <a:off x="6203880" y="4838400"/>
              <a:ext cx="672840" cy="446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56" name="CustomShape 76"/>
          <p:cNvSpPr/>
          <p:nvPr/>
        </p:nvSpPr>
        <p:spPr>
          <a:xfrm>
            <a:off x="8763120" y="1828800"/>
            <a:ext cx="151920" cy="1519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7" name="Freeform 77"/>
          <p:cNvSpPr/>
          <p:nvPr/>
        </p:nvSpPr>
        <p:spPr>
          <a:xfrm>
            <a:off x="8839080" y="1828800"/>
            <a:ext cx="360" cy="360"/>
          </a:xfrm>
          <a:custGeom>
            <a:avLst/>
            <a:gdLst/>
            <a:ah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 w="9360">
            <a:solidFill>
              <a:schemeClr val="tx1"/>
            </a:solidFill>
            <a:round/>
            <a:tailEnd len="med" type="triangle" w="med"/>
          </a:ln>
        </p:spPr>
      </p:sp>
      <p:sp>
        <p:nvSpPr>
          <p:cNvPr id="1658" name="Line 78"/>
          <p:cNvSpPr/>
          <p:nvPr/>
        </p:nvSpPr>
        <p:spPr>
          <a:xfrm flipH="1">
            <a:off x="8381880" y="1981080"/>
            <a:ext cx="457200" cy="60948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59" name="Line 79"/>
          <p:cNvSpPr/>
          <p:nvPr/>
        </p:nvSpPr>
        <p:spPr>
          <a:xfrm>
            <a:off x="8839080" y="1981080"/>
            <a:ext cx="457200" cy="60948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60" name="CustomShape 80"/>
          <p:cNvSpPr/>
          <p:nvPr/>
        </p:nvSpPr>
        <p:spPr>
          <a:xfrm>
            <a:off x="8305920" y="2590920"/>
            <a:ext cx="151920" cy="151920"/>
          </a:xfrm>
          <a:prstGeom prst="ellipse">
            <a:avLst/>
          </a:prstGeom>
          <a:solidFill>
            <a:srgbClr val="0033cc"/>
          </a:solidFill>
          <a:ln w="9360">
            <a:solidFill>
              <a:srgbClr val="003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1" name="CustomShape 81"/>
          <p:cNvSpPr/>
          <p:nvPr/>
        </p:nvSpPr>
        <p:spPr>
          <a:xfrm>
            <a:off x="9220320" y="2590920"/>
            <a:ext cx="151920" cy="151920"/>
          </a:xfrm>
          <a:prstGeom prst="ellipse">
            <a:avLst/>
          </a:prstGeom>
          <a:solidFill>
            <a:srgbClr val="990033"/>
          </a:solidFill>
          <a:ln w="9360">
            <a:solidFill>
              <a:srgbClr val="9900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62" name="Group 82"/>
          <p:cNvGrpSpPr/>
          <p:nvPr/>
        </p:nvGrpSpPr>
        <p:grpSpPr>
          <a:xfrm>
            <a:off x="8153280" y="2743200"/>
            <a:ext cx="457200" cy="609480"/>
            <a:chOff x="8153280" y="2743200"/>
            <a:chExt cx="457200" cy="609480"/>
          </a:xfrm>
        </p:grpSpPr>
        <p:sp>
          <p:nvSpPr>
            <p:cNvPr id="1663" name="Line 83"/>
            <p:cNvSpPr/>
            <p:nvPr/>
          </p:nvSpPr>
          <p:spPr>
            <a:xfrm flipH="1">
              <a:off x="8153280" y="2743200"/>
              <a:ext cx="228600" cy="609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4" name="Line 84"/>
            <p:cNvSpPr/>
            <p:nvPr/>
          </p:nvSpPr>
          <p:spPr>
            <a:xfrm>
              <a:off x="8381880" y="2743200"/>
              <a:ext cx="228600" cy="609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65" name="Line 85"/>
          <p:cNvSpPr/>
          <p:nvPr/>
        </p:nvSpPr>
        <p:spPr>
          <a:xfrm flipH="1">
            <a:off x="9067680" y="2743200"/>
            <a:ext cx="228600" cy="60948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66" name="Line 86"/>
          <p:cNvSpPr/>
          <p:nvPr/>
        </p:nvSpPr>
        <p:spPr>
          <a:xfrm>
            <a:off x="9296280" y="2743200"/>
            <a:ext cx="304920" cy="60948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67" name="CustomShape 87"/>
          <p:cNvSpPr/>
          <p:nvPr/>
        </p:nvSpPr>
        <p:spPr>
          <a:xfrm>
            <a:off x="8077320" y="3352680"/>
            <a:ext cx="151920" cy="151920"/>
          </a:xfrm>
          <a:prstGeom prst="ellipse">
            <a:avLst/>
          </a:prstGeom>
          <a:solidFill>
            <a:schemeClr val="hlink"/>
          </a:solidFill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8" name="CustomShape 88"/>
          <p:cNvSpPr/>
          <p:nvPr/>
        </p:nvSpPr>
        <p:spPr>
          <a:xfrm>
            <a:off x="8534520" y="3352680"/>
            <a:ext cx="151920" cy="151920"/>
          </a:xfrm>
          <a:prstGeom prst="ellipse">
            <a:avLst/>
          </a:prstGeom>
          <a:solidFill>
            <a:schemeClr val="folHlink"/>
          </a:solidFill>
          <a:ln w="9360">
            <a:solidFill>
              <a:schemeClr val="fol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9" name="CustomShape 89"/>
          <p:cNvSpPr/>
          <p:nvPr/>
        </p:nvSpPr>
        <p:spPr>
          <a:xfrm>
            <a:off x="9524880" y="3352680"/>
            <a:ext cx="151920" cy="151920"/>
          </a:xfrm>
          <a:prstGeom prst="ellipse">
            <a:avLst/>
          </a:prstGeom>
          <a:solidFill>
            <a:srgbClr val="ff33cc"/>
          </a:solidFill>
          <a:ln w="9360">
            <a:solidFill>
              <a:srgbClr val="ff3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0" name="CustomShape 90"/>
          <p:cNvSpPr/>
          <p:nvPr/>
        </p:nvSpPr>
        <p:spPr>
          <a:xfrm>
            <a:off x="8991720" y="3352680"/>
            <a:ext cx="151920" cy="151920"/>
          </a:xfrm>
          <a:prstGeom prst="ellipse">
            <a:avLst/>
          </a:prstGeom>
          <a:solidFill>
            <a:schemeClr val="folHlink"/>
          </a:solidFill>
          <a:ln w="9360">
            <a:solidFill>
              <a:schemeClr val="fol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71" name="Group 91"/>
          <p:cNvGrpSpPr/>
          <p:nvPr/>
        </p:nvGrpSpPr>
        <p:grpSpPr>
          <a:xfrm>
            <a:off x="8305920" y="3504960"/>
            <a:ext cx="609120" cy="761760"/>
            <a:chOff x="8305920" y="3504960"/>
            <a:chExt cx="609120" cy="761760"/>
          </a:xfrm>
        </p:grpSpPr>
        <p:grpSp>
          <p:nvGrpSpPr>
            <p:cNvPr id="1672" name="Group 92"/>
            <p:cNvGrpSpPr/>
            <p:nvPr/>
          </p:nvGrpSpPr>
          <p:grpSpPr>
            <a:xfrm>
              <a:off x="8381880" y="3504960"/>
              <a:ext cx="457200" cy="609840"/>
              <a:chOff x="8381880" y="3504960"/>
              <a:chExt cx="457200" cy="609840"/>
            </a:xfrm>
          </p:grpSpPr>
          <p:sp>
            <p:nvSpPr>
              <p:cNvPr id="1673" name="Line 93"/>
              <p:cNvSpPr/>
              <p:nvPr/>
            </p:nvSpPr>
            <p:spPr>
              <a:xfrm flipH="1">
                <a:off x="8381880" y="3504960"/>
                <a:ext cx="228600" cy="6098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74" name="Line 94"/>
              <p:cNvSpPr/>
              <p:nvPr/>
            </p:nvSpPr>
            <p:spPr>
              <a:xfrm>
                <a:off x="8610480" y="3504960"/>
                <a:ext cx="228600" cy="6098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675" name="CustomShape 95"/>
            <p:cNvSpPr/>
            <p:nvPr/>
          </p:nvSpPr>
          <p:spPr>
            <a:xfrm>
              <a:off x="8763120" y="4114800"/>
              <a:ext cx="151920" cy="1519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6" name="CustomShape 96"/>
            <p:cNvSpPr/>
            <p:nvPr/>
          </p:nvSpPr>
          <p:spPr>
            <a:xfrm>
              <a:off x="8305920" y="4114800"/>
              <a:ext cx="151920" cy="151920"/>
            </a:xfrm>
            <a:prstGeom prst="ellipse">
              <a:avLst/>
            </a:prstGeom>
            <a:solidFill>
              <a:srgbClr val="cc9900"/>
            </a:solidFill>
            <a:ln w="9360">
              <a:solidFill>
                <a:srgbClr val="cc99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77" name="CustomShape 97"/>
          <p:cNvSpPr/>
          <p:nvPr/>
        </p:nvSpPr>
        <p:spPr>
          <a:xfrm>
            <a:off x="7911360" y="4952880"/>
            <a:ext cx="1049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</a:rPr>
              <a:t>Search tree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678" name="TextShape 98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Searching the State Space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9" dur="indefinite" restart="never" nodeType="tmRoot">
          <p:childTnLst>
            <p:seq>
              <p:cTn id="290" dur="indefinite" nodeType="mainSeq">
                <p:childTnLst>
                  <p:par>
                    <p:cTn id="291" nodeType="clickEffect" fill="hold">
                      <p:stCondLst>
                        <p:cond delay="indefinite"/>
                      </p:stCondLst>
                      <p:childTnLst>
                        <p:par>
                          <p:cTn id="29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CustomShape 1"/>
          <p:cNvSpPr/>
          <p:nvPr/>
        </p:nvSpPr>
        <p:spPr>
          <a:xfrm>
            <a:off x="7696080" y="1523880"/>
            <a:ext cx="2361960" cy="3809520"/>
          </a:xfrm>
          <a:prstGeom prst="rect">
            <a:avLst/>
          </a:prstGeom>
          <a:solidFill>
            <a:srgbClr val="ffffd3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80" name="Group 2"/>
          <p:cNvGrpSpPr/>
          <p:nvPr/>
        </p:nvGrpSpPr>
        <p:grpSpPr>
          <a:xfrm>
            <a:off x="1828800" y="1828800"/>
            <a:ext cx="5606640" cy="3961800"/>
            <a:chOff x="1828800" y="1828800"/>
            <a:chExt cx="5606640" cy="3961800"/>
          </a:xfrm>
        </p:grpSpPr>
        <p:sp>
          <p:nvSpPr>
            <p:cNvPr id="1681" name="CustomShape 3"/>
            <p:cNvSpPr/>
            <p:nvPr/>
          </p:nvSpPr>
          <p:spPr>
            <a:xfrm>
              <a:off x="1828800" y="29908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2" name="CustomShape 4"/>
            <p:cNvSpPr/>
            <p:nvPr/>
          </p:nvSpPr>
          <p:spPr>
            <a:xfrm>
              <a:off x="2178000" y="4648320"/>
              <a:ext cx="151920" cy="151920"/>
            </a:xfrm>
            <a:prstGeom prst="ellipse">
              <a:avLst/>
            </a:prstGeom>
            <a:solidFill>
              <a:srgbClr val="cc9900"/>
            </a:solidFill>
            <a:ln w="9360">
              <a:solidFill>
                <a:srgbClr val="cc99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3" name="CustomShape 5"/>
            <p:cNvSpPr/>
            <p:nvPr/>
          </p:nvSpPr>
          <p:spPr>
            <a:xfrm>
              <a:off x="2711520" y="24382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4" name="CustomShape 6"/>
            <p:cNvSpPr/>
            <p:nvPr/>
          </p:nvSpPr>
          <p:spPr>
            <a:xfrm>
              <a:off x="4387680" y="4038480"/>
              <a:ext cx="151920" cy="151920"/>
            </a:xfrm>
            <a:prstGeom prst="ellipse">
              <a:avLst/>
            </a:prstGeom>
            <a:solidFill>
              <a:srgbClr val="0033cc"/>
            </a:solidFill>
            <a:ln w="9360">
              <a:solidFill>
                <a:srgbClr val="0033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5" name="CustomShape 7"/>
            <p:cNvSpPr/>
            <p:nvPr/>
          </p:nvSpPr>
          <p:spPr>
            <a:xfrm>
              <a:off x="3397320" y="54864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6" name="CustomShape 8"/>
            <p:cNvSpPr/>
            <p:nvPr/>
          </p:nvSpPr>
          <p:spPr>
            <a:xfrm>
              <a:off x="5149800" y="4038480"/>
              <a:ext cx="151920" cy="151920"/>
            </a:xfrm>
            <a:prstGeom prst="ellipse">
              <a:avLst/>
            </a:prstGeom>
            <a:solidFill>
              <a:schemeClr val="folHlink"/>
            </a:solidFill>
            <a:ln w="9360">
              <a:solidFill>
                <a:schemeClr val="fol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7" name="CustomShape 9"/>
            <p:cNvSpPr/>
            <p:nvPr/>
          </p:nvSpPr>
          <p:spPr>
            <a:xfrm>
              <a:off x="2787480" y="35812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8" name="CustomShape 10"/>
            <p:cNvSpPr/>
            <p:nvPr/>
          </p:nvSpPr>
          <p:spPr>
            <a:xfrm>
              <a:off x="5226120" y="33526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9" name="CustomShape 11"/>
            <p:cNvSpPr/>
            <p:nvPr/>
          </p:nvSpPr>
          <p:spPr>
            <a:xfrm>
              <a:off x="2025720" y="56386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0" name="CustomShape 12"/>
            <p:cNvSpPr/>
            <p:nvPr/>
          </p:nvSpPr>
          <p:spPr>
            <a:xfrm>
              <a:off x="2863800" y="48006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1" name="CustomShape 13"/>
            <p:cNvSpPr/>
            <p:nvPr/>
          </p:nvSpPr>
          <p:spPr>
            <a:xfrm>
              <a:off x="5378400" y="25146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2" name="CustomShape 14"/>
            <p:cNvSpPr/>
            <p:nvPr/>
          </p:nvSpPr>
          <p:spPr>
            <a:xfrm>
              <a:off x="6064200" y="4800600"/>
              <a:ext cx="151920" cy="151920"/>
            </a:xfrm>
            <a:prstGeom prst="ellipse">
              <a:avLst/>
            </a:prstGeom>
            <a:solidFill>
              <a:srgbClr val="ff33cc"/>
            </a:solidFill>
            <a:ln w="9360">
              <a:solidFill>
                <a:srgbClr val="ff33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3" name="CustomShape 15"/>
            <p:cNvSpPr/>
            <p:nvPr/>
          </p:nvSpPr>
          <p:spPr>
            <a:xfrm>
              <a:off x="4083120" y="5410080"/>
              <a:ext cx="151920" cy="1519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4" name="CustomShape 16"/>
            <p:cNvSpPr/>
            <p:nvPr/>
          </p:nvSpPr>
          <p:spPr>
            <a:xfrm>
              <a:off x="5226120" y="5181480"/>
              <a:ext cx="151920" cy="151920"/>
            </a:xfrm>
            <a:prstGeom prst="ellipse">
              <a:avLst/>
            </a:prstGeom>
            <a:solidFill>
              <a:srgbClr val="990033"/>
            </a:solidFill>
            <a:ln w="9360">
              <a:solidFill>
                <a:srgbClr val="99003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5" name="CustomShape 17"/>
            <p:cNvSpPr/>
            <p:nvPr/>
          </p:nvSpPr>
          <p:spPr>
            <a:xfrm>
              <a:off x="3473280" y="41148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6" name="CustomShape 18"/>
            <p:cNvSpPr/>
            <p:nvPr/>
          </p:nvSpPr>
          <p:spPr>
            <a:xfrm>
              <a:off x="3701880" y="28195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7" name="CustomShape 19"/>
            <p:cNvSpPr/>
            <p:nvPr/>
          </p:nvSpPr>
          <p:spPr>
            <a:xfrm>
              <a:off x="4387680" y="3276720"/>
              <a:ext cx="151920" cy="151920"/>
            </a:xfrm>
            <a:prstGeom prst="ellipse">
              <a:avLst/>
            </a:prstGeom>
            <a:solidFill>
              <a:schemeClr val="hlink"/>
            </a:solidFill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8" name="CustomShape 20"/>
            <p:cNvSpPr/>
            <p:nvPr/>
          </p:nvSpPr>
          <p:spPr>
            <a:xfrm>
              <a:off x="4692600" y="27432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9" name="CustomShape 21"/>
            <p:cNvSpPr/>
            <p:nvPr/>
          </p:nvSpPr>
          <p:spPr>
            <a:xfrm>
              <a:off x="4692600" y="18288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0" name="CustomShape 22"/>
            <p:cNvSpPr/>
            <p:nvPr/>
          </p:nvSpPr>
          <p:spPr>
            <a:xfrm>
              <a:off x="3778200" y="50292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1" name="CustomShape 23"/>
            <p:cNvSpPr/>
            <p:nvPr/>
          </p:nvSpPr>
          <p:spPr>
            <a:xfrm>
              <a:off x="7283520" y="23623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2" name="CustomShape 24"/>
            <p:cNvSpPr/>
            <p:nvPr/>
          </p:nvSpPr>
          <p:spPr>
            <a:xfrm>
              <a:off x="5911920" y="27432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3" name="CustomShape 25"/>
            <p:cNvSpPr/>
            <p:nvPr/>
          </p:nvSpPr>
          <p:spPr>
            <a:xfrm>
              <a:off x="6445080" y="25909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4" name="CustomShape 26"/>
            <p:cNvSpPr/>
            <p:nvPr/>
          </p:nvSpPr>
          <p:spPr>
            <a:xfrm>
              <a:off x="6826320" y="31240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5" name="CustomShape 27"/>
            <p:cNvSpPr/>
            <p:nvPr/>
          </p:nvSpPr>
          <p:spPr>
            <a:xfrm>
              <a:off x="6883560" y="4807080"/>
              <a:ext cx="151920" cy="151920"/>
            </a:xfrm>
            <a:prstGeom prst="ellipse">
              <a:avLst/>
            </a:prstGeom>
            <a:solidFill>
              <a:schemeClr val="bg2"/>
            </a:solidFill>
            <a:ln w="9360">
              <a:solidFill>
                <a:schemeClr val="bg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6" name="CustomShape 28"/>
            <p:cNvSpPr/>
            <p:nvPr/>
          </p:nvSpPr>
          <p:spPr>
            <a:xfrm>
              <a:off x="6216480" y="3733920"/>
              <a:ext cx="151920" cy="151920"/>
            </a:xfrm>
            <a:prstGeom prst="ellipse">
              <a:avLst/>
            </a:prstGeom>
            <a:solidFill>
              <a:srgbClr val="009900"/>
            </a:solidFill>
            <a:ln w="9360">
              <a:solidFill>
                <a:srgbClr val="0099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7" name="CustomShape 29"/>
            <p:cNvSpPr/>
            <p:nvPr/>
          </p:nvSpPr>
          <p:spPr>
            <a:xfrm>
              <a:off x="6673680" y="38098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8" name="Line 30"/>
            <p:cNvSpPr/>
            <p:nvPr/>
          </p:nvSpPr>
          <p:spPr>
            <a:xfrm flipV="1">
              <a:off x="2095200" y="4794120"/>
              <a:ext cx="146160" cy="8445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9" name="Line 31"/>
            <p:cNvSpPr/>
            <p:nvPr/>
          </p:nvSpPr>
          <p:spPr>
            <a:xfrm flipV="1">
              <a:off x="2152440" y="4940280"/>
              <a:ext cx="743040" cy="7236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0" name="Line 32"/>
            <p:cNvSpPr/>
            <p:nvPr/>
          </p:nvSpPr>
          <p:spPr>
            <a:xfrm flipV="1">
              <a:off x="2171520" y="5136840"/>
              <a:ext cx="1606680" cy="5781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1" name="Line 33"/>
            <p:cNvSpPr/>
            <p:nvPr/>
          </p:nvSpPr>
          <p:spPr>
            <a:xfrm flipH="1">
              <a:off x="3517560" y="5168880"/>
              <a:ext cx="285840" cy="330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2" name="Line 34"/>
            <p:cNvSpPr/>
            <p:nvPr/>
          </p:nvSpPr>
          <p:spPr>
            <a:xfrm>
              <a:off x="3904920" y="5155920"/>
              <a:ext cx="216000" cy="266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3" name="Line 35"/>
            <p:cNvSpPr/>
            <p:nvPr/>
          </p:nvSpPr>
          <p:spPr>
            <a:xfrm flipV="1">
              <a:off x="4222440" y="5276520"/>
              <a:ext cx="1009800" cy="184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4" name="Line 36"/>
            <p:cNvSpPr/>
            <p:nvPr/>
          </p:nvSpPr>
          <p:spPr>
            <a:xfrm flipV="1">
              <a:off x="4171680" y="4184640"/>
              <a:ext cx="279360" cy="12315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5" name="Line 37"/>
            <p:cNvSpPr/>
            <p:nvPr/>
          </p:nvSpPr>
          <p:spPr>
            <a:xfrm flipH="1" flipV="1">
              <a:off x="5225760" y="4190760"/>
              <a:ext cx="76320" cy="990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6" name="Line 38"/>
            <p:cNvSpPr/>
            <p:nvPr/>
          </p:nvSpPr>
          <p:spPr>
            <a:xfrm flipV="1">
              <a:off x="5378400" y="4914720"/>
              <a:ext cx="698400" cy="3175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7" name="Line 39"/>
            <p:cNvSpPr/>
            <p:nvPr/>
          </p:nvSpPr>
          <p:spPr>
            <a:xfrm flipH="1" flipV="1">
              <a:off x="2869920" y="3733560"/>
              <a:ext cx="63720" cy="10605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8" name="Line 40"/>
            <p:cNvSpPr/>
            <p:nvPr/>
          </p:nvSpPr>
          <p:spPr>
            <a:xfrm flipH="1">
              <a:off x="2997000" y="4254480"/>
              <a:ext cx="507960" cy="571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9" name="Line 41"/>
            <p:cNvSpPr/>
            <p:nvPr/>
          </p:nvSpPr>
          <p:spPr>
            <a:xfrm>
              <a:off x="3574800" y="4260600"/>
              <a:ext cx="260280" cy="774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0" name="Line 42"/>
            <p:cNvSpPr/>
            <p:nvPr/>
          </p:nvSpPr>
          <p:spPr>
            <a:xfrm flipV="1">
              <a:off x="3619440" y="4120920"/>
              <a:ext cx="761760" cy="50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1" name="Line 43"/>
            <p:cNvSpPr/>
            <p:nvPr/>
          </p:nvSpPr>
          <p:spPr>
            <a:xfrm flipV="1">
              <a:off x="6927840" y="2501640"/>
              <a:ext cx="387360" cy="6224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2" name="Line 44"/>
            <p:cNvSpPr/>
            <p:nvPr/>
          </p:nvSpPr>
          <p:spPr>
            <a:xfrm flipH="1">
              <a:off x="6597360" y="2444400"/>
              <a:ext cx="685800" cy="1908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3" name="Line 45"/>
            <p:cNvSpPr/>
            <p:nvPr/>
          </p:nvSpPr>
          <p:spPr>
            <a:xfrm flipH="1" flipV="1">
              <a:off x="4832280" y="1930320"/>
              <a:ext cx="2457360" cy="4698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4" name="Line 46"/>
            <p:cNvSpPr/>
            <p:nvPr/>
          </p:nvSpPr>
          <p:spPr>
            <a:xfrm flipV="1">
              <a:off x="4457520" y="3416040"/>
              <a:ext cx="0" cy="609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5" name="Line 47"/>
            <p:cNvSpPr/>
            <p:nvPr/>
          </p:nvSpPr>
          <p:spPr>
            <a:xfrm>
              <a:off x="4539960" y="3358800"/>
              <a:ext cx="685800" cy="51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6" name="Line 48"/>
            <p:cNvSpPr/>
            <p:nvPr/>
          </p:nvSpPr>
          <p:spPr>
            <a:xfrm flipV="1">
              <a:off x="4483080" y="2876400"/>
              <a:ext cx="234720" cy="393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7" name="Line 49"/>
            <p:cNvSpPr/>
            <p:nvPr/>
          </p:nvSpPr>
          <p:spPr>
            <a:xfrm flipV="1">
              <a:off x="4749480" y="1981080"/>
              <a:ext cx="19080" cy="762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8" name="Line 50"/>
            <p:cNvSpPr/>
            <p:nvPr/>
          </p:nvSpPr>
          <p:spPr>
            <a:xfrm>
              <a:off x="4806720" y="1968480"/>
              <a:ext cx="603360" cy="571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9" name="Line 51"/>
            <p:cNvSpPr/>
            <p:nvPr/>
          </p:nvSpPr>
          <p:spPr>
            <a:xfrm>
              <a:off x="4794120" y="1981080"/>
              <a:ext cx="488880" cy="1377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0" name="Line 52"/>
            <p:cNvSpPr/>
            <p:nvPr/>
          </p:nvSpPr>
          <p:spPr>
            <a:xfrm flipV="1">
              <a:off x="5359320" y="2882880"/>
              <a:ext cx="577800" cy="5079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1" name="Line 53"/>
            <p:cNvSpPr/>
            <p:nvPr/>
          </p:nvSpPr>
          <p:spPr>
            <a:xfrm flipH="1" flipV="1">
              <a:off x="4844880" y="2819160"/>
              <a:ext cx="1066680" cy="6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2" name="Line 54"/>
            <p:cNvSpPr/>
            <p:nvPr/>
          </p:nvSpPr>
          <p:spPr>
            <a:xfrm>
              <a:off x="5524200" y="2616120"/>
              <a:ext cx="400320" cy="1648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3" name="Line 55"/>
            <p:cNvSpPr/>
            <p:nvPr/>
          </p:nvSpPr>
          <p:spPr>
            <a:xfrm>
              <a:off x="5518080" y="2565360"/>
              <a:ext cx="927000" cy="889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4" name="Line 56"/>
            <p:cNvSpPr/>
            <p:nvPr/>
          </p:nvSpPr>
          <p:spPr>
            <a:xfrm flipV="1">
              <a:off x="6349680" y="3251160"/>
              <a:ext cx="489240" cy="514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5" name="Line 57"/>
            <p:cNvSpPr/>
            <p:nvPr/>
          </p:nvSpPr>
          <p:spPr>
            <a:xfrm flipH="1">
              <a:off x="5270400" y="2743200"/>
              <a:ext cx="1238040" cy="1320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6" name="Line 58"/>
            <p:cNvSpPr/>
            <p:nvPr/>
          </p:nvSpPr>
          <p:spPr>
            <a:xfrm flipH="1">
              <a:off x="6298920" y="2736720"/>
              <a:ext cx="228600" cy="996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7" name="Line 59"/>
            <p:cNvSpPr/>
            <p:nvPr/>
          </p:nvSpPr>
          <p:spPr>
            <a:xfrm flipH="1">
              <a:off x="6153120" y="3886200"/>
              <a:ext cx="114120" cy="9079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8" name="Line 60"/>
            <p:cNvSpPr/>
            <p:nvPr/>
          </p:nvSpPr>
          <p:spPr>
            <a:xfrm>
              <a:off x="6349680" y="3860640"/>
              <a:ext cx="571680" cy="946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9" name="Line 61"/>
            <p:cNvSpPr/>
            <p:nvPr/>
          </p:nvSpPr>
          <p:spPr>
            <a:xfrm>
              <a:off x="6368760" y="3809880"/>
              <a:ext cx="311400" cy="57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0" name="Line 62"/>
            <p:cNvSpPr/>
            <p:nvPr/>
          </p:nvSpPr>
          <p:spPr>
            <a:xfrm>
              <a:off x="2781000" y="2590560"/>
              <a:ext cx="76320" cy="984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1" name="Line 63"/>
            <p:cNvSpPr/>
            <p:nvPr/>
          </p:nvSpPr>
          <p:spPr>
            <a:xfrm>
              <a:off x="1955520" y="3111480"/>
              <a:ext cx="831960" cy="514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2" name="Line 64"/>
            <p:cNvSpPr/>
            <p:nvPr/>
          </p:nvSpPr>
          <p:spPr>
            <a:xfrm flipH="1">
              <a:off x="2920680" y="2946240"/>
              <a:ext cx="793800" cy="660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3" name="Line 65"/>
            <p:cNvSpPr/>
            <p:nvPr/>
          </p:nvSpPr>
          <p:spPr>
            <a:xfrm flipH="1">
              <a:off x="2850840" y="1911240"/>
              <a:ext cx="1841760" cy="571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4" name="Line 66"/>
            <p:cNvSpPr/>
            <p:nvPr/>
          </p:nvSpPr>
          <p:spPr>
            <a:xfrm flipH="1">
              <a:off x="1955520" y="2552400"/>
              <a:ext cx="762120" cy="451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5" name="Line 67"/>
            <p:cNvSpPr/>
            <p:nvPr/>
          </p:nvSpPr>
          <p:spPr>
            <a:xfrm flipV="1">
              <a:off x="1981080" y="2895480"/>
              <a:ext cx="1714320" cy="158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6" name="Line 68"/>
            <p:cNvSpPr/>
            <p:nvPr/>
          </p:nvSpPr>
          <p:spPr>
            <a:xfrm>
              <a:off x="1911240" y="3136680"/>
              <a:ext cx="317520" cy="1517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7" name="Line 69"/>
            <p:cNvSpPr/>
            <p:nvPr/>
          </p:nvSpPr>
          <p:spPr>
            <a:xfrm>
              <a:off x="3828960" y="2946240"/>
              <a:ext cx="571320" cy="349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8" name="Line 70"/>
            <p:cNvSpPr/>
            <p:nvPr/>
          </p:nvSpPr>
          <p:spPr>
            <a:xfrm>
              <a:off x="2933640" y="3682800"/>
              <a:ext cx="1473120" cy="3873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9" name="Line 71"/>
            <p:cNvSpPr/>
            <p:nvPr/>
          </p:nvSpPr>
          <p:spPr>
            <a:xfrm flipV="1">
              <a:off x="4533840" y="4101840"/>
              <a:ext cx="615960" cy="19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0" name="Line 72"/>
            <p:cNvSpPr/>
            <p:nvPr/>
          </p:nvSpPr>
          <p:spPr>
            <a:xfrm flipH="1">
              <a:off x="4209840" y="4178160"/>
              <a:ext cx="971640" cy="12445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1" name="Line 73"/>
            <p:cNvSpPr/>
            <p:nvPr/>
          </p:nvSpPr>
          <p:spPr>
            <a:xfrm flipH="1">
              <a:off x="2323800" y="4140000"/>
              <a:ext cx="2838600" cy="558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2" name="Line 74"/>
            <p:cNvSpPr/>
            <p:nvPr/>
          </p:nvSpPr>
          <p:spPr>
            <a:xfrm>
              <a:off x="5346360" y="3492360"/>
              <a:ext cx="743040" cy="1320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3" name="Line 75"/>
            <p:cNvSpPr/>
            <p:nvPr/>
          </p:nvSpPr>
          <p:spPr>
            <a:xfrm>
              <a:off x="6203880" y="4838400"/>
              <a:ext cx="672840" cy="446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54" name="CustomShape 76"/>
          <p:cNvSpPr/>
          <p:nvPr/>
        </p:nvSpPr>
        <p:spPr>
          <a:xfrm>
            <a:off x="8763120" y="1828800"/>
            <a:ext cx="151920" cy="1519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5" name="Freeform 77"/>
          <p:cNvSpPr/>
          <p:nvPr/>
        </p:nvSpPr>
        <p:spPr>
          <a:xfrm>
            <a:off x="8839080" y="1828800"/>
            <a:ext cx="360" cy="360"/>
          </a:xfrm>
          <a:custGeom>
            <a:avLst/>
            <a:gdLst/>
            <a:ah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 w="9360">
            <a:solidFill>
              <a:schemeClr val="tx1"/>
            </a:solidFill>
            <a:round/>
            <a:tailEnd len="med" type="triangle" w="med"/>
          </a:ln>
        </p:spPr>
      </p:sp>
      <p:sp>
        <p:nvSpPr>
          <p:cNvPr id="1756" name="Line 78"/>
          <p:cNvSpPr/>
          <p:nvPr/>
        </p:nvSpPr>
        <p:spPr>
          <a:xfrm flipH="1">
            <a:off x="8381880" y="1981080"/>
            <a:ext cx="457200" cy="60948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57" name="Line 79"/>
          <p:cNvSpPr/>
          <p:nvPr/>
        </p:nvSpPr>
        <p:spPr>
          <a:xfrm>
            <a:off x="8839080" y="1981080"/>
            <a:ext cx="457200" cy="60948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58" name="CustomShape 80"/>
          <p:cNvSpPr/>
          <p:nvPr/>
        </p:nvSpPr>
        <p:spPr>
          <a:xfrm>
            <a:off x="8305920" y="2590920"/>
            <a:ext cx="151920" cy="151920"/>
          </a:xfrm>
          <a:prstGeom prst="ellipse">
            <a:avLst/>
          </a:prstGeom>
          <a:solidFill>
            <a:srgbClr val="0033cc"/>
          </a:solidFill>
          <a:ln w="9360">
            <a:solidFill>
              <a:srgbClr val="003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9" name="CustomShape 81"/>
          <p:cNvSpPr/>
          <p:nvPr/>
        </p:nvSpPr>
        <p:spPr>
          <a:xfrm>
            <a:off x="9220320" y="2590920"/>
            <a:ext cx="151920" cy="151920"/>
          </a:xfrm>
          <a:prstGeom prst="ellipse">
            <a:avLst/>
          </a:prstGeom>
          <a:solidFill>
            <a:srgbClr val="990033"/>
          </a:solidFill>
          <a:ln w="9360">
            <a:solidFill>
              <a:srgbClr val="9900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60" name="Group 82"/>
          <p:cNvGrpSpPr/>
          <p:nvPr/>
        </p:nvGrpSpPr>
        <p:grpSpPr>
          <a:xfrm>
            <a:off x="8153280" y="2743200"/>
            <a:ext cx="457200" cy="609480"/>
            <a:chOff x="8153280" y="2743200"/>
            <a:chExt cx="457200" cy="609480"/>
          </a:xfrm>
        </p:grpSpPr>
        <p:sp>
          <p:nvSpPr>
            <p:cNvPr id="1761" name="Line 83"/>
            <p:cNvSpPr/>
            <p:nvPr/>
          </p:nvSpPr>
          <p:spPr>
            <a:xfrm flipH="1">
              <a:off x="8153280" y="2743200"/>
              <a:ext cx="228600" cy="609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2" name="Line 84"/>
            <p:cNvSpPr/>
            <p:nvPr/>
          </p:nvSpPr>
          <p:spPr>
            <a:xfrm>
              <a:off x="8381880" y="2743200"/>
              <a:ext cx="228600" cy="609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63" name="Line 85"/>
          <p:cNvSpPr/>
          <p:nvPr/>
        </p:nvSpPr>
        <p:spPr>
          <a:xfrm flipH="1">
            <a:off x="9067680" y="2743200"/>
            <a:ext cx="228600" cy="60948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64" name="Line 86"/>
          <p:cNvSpPr/>
          <p:nvPr/>
        </p:nvSpPr>
        <p:spPr>
          <a:xfrm>
            <a:off x="9296280" y="2743200"/>
            <a:ext cx="304920" cy="60948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65" name="CustomShape 87"/>
          <p:cNvSpPr/>
          <p:nvPr/>
        </p:nvSpPr>
        <p:spPr>
          <a:xfrm>
            <a:off x="8077320" y="3352680"/>
            <a:ext cx="151920" cy="151920"/>
          </a:xfrm>
          <a:prstGeom prst="ellipse">
            <a:avLst/>
          </a:prstGeom>
          <a:solidFill>
            <a:schemeClr val="hlink"/>
          </a:solidFill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6" name="CustomShape 88"/>
          <p:cNvSpPr/>
          <p:nvPr/>
        </p:nvSpPr>
        <p:spPr>
          <a:xfrm>
            <a:off x="8534520" y="3352680"/>
            <a:ext cx="151920" cy="151920"/>
          </a:xfrm>
          <a:prstGeom prst="ellipse">
            <a:avLst/>
          </a:prstGeom>
          <a:solidFill>
            <a:schemeClr val="folHlink"/>
          </a:solidFill>
          <a:ln w="9360">
            <a:solidFill>
              <a:schemeClr val="fol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7" name="CustomShape 89"/>
          <p:cNvSpPr/>
          <p:nvPr/>
        </p:nvSpPr>
        <p:spPr>
          <a:xfrm>
            <a:off x="9524880" y="3352680"/>
            <a:ext cx="151920" cy="151920"/>
          </a:xfrm>
          <a:prstGeom prst="ellipse">
            <a:avLst/>
          </a:prstGeom>
          <a:solidFill>
            <a:srgbClr val="ff33cc"/>
          </a:solidFill>
          <a:ln w="9360">
            <a:solidFill>
              <a:srgbClr val="ff3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8" name="CustomShape 90"/>
          <p:cNvSpPr/>
          <p:nvPr/>
        </p:nvSpPr>
        <p:spPr>
          <a:xfrm>
            <a:off x="8991720" y="3352680"/>
            <a:ext cx="151920" cy="151920"/>
          </a:xfrm>
          <a:prstGeom prst="ellipse">
            <a:avLst/>
          </a:prstGeom>
          <a:solidFill>
            <a:schemeClr val="folHlink"/>
          </a:solidFill>
          <a:ln w="9360">
            <a:solidFill>
              <a:schemeClr val="fol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69" name="Group 91"/>
          <p:cNvGrpSpPr/>
          <p:nvPr/>
        </p:nvGrpSpPr>
        <p:grpSpPr>
          <a:xfrm>
            <a:off x="8381880" y="3504960"/>
            <a:ext cx="457200" cy="609840"/>
            <a:chOff x="8381880" y="3504960"/>
            <a:chExt cx="457200" cy="609840"/>
          </a:xfrm>
        </p:grpSpPr>
        <p:sp>
          <p:nvSpPr>
            <p:cNvPr id="1770" name="Line 92"/>
            <p:cNvSpPr/>
            <p:nvPr/>
          </p:nvSpPr>
          <p:spPr>
            <a:xfrm flipH="1">
              <a:off x="8381880" y="3504960"/>
              <a:ext cx="228600" cy="609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1" name="Line 93"/>
            <p:cNvSpPr/>
            <p:nvPr/>
          </p:nvSpPr>
          <p:spPr>
            <a:xfrm>
              <a:off x="8610480" y="3504960"/>
              <a:ext cx="228600" cy="609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72" name="Line 94"/>
          <p:cNvSpPr/>
          <p:nvPr/>
        </p:nvSpPr>
        <p:spPr>
          <a:xfrm>
            <a:off x="9601200" y="3504960"/>
            <a:ext cx="0" cy="60984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3" name="CustomShape 95"/>
          <p:cNvSpPr/>
          <p:nvPr/>
        </p:nvSpPr>
        <p:spPr>
          <a:xfrm>
            <a:off x="8763120" y="4114800"/>
            <a:ext cx="151920" cy="1519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4" name="CustomShape 96"/>
          <p:cNvSpPr/>
          <p:nvPr/>
        </p:nvSpPr>
        <p:spPr>
          <a:xfrm>
            <a:off x="8305920" y="4114800"/>
            <a:ext cx="151920" cy="151920"/>
          </a:xfrm>
          <a:prstGeom prst="ellipse">
            <a:avLst/>
          </a:prstGeom>
          <a:solidFill>
            <a:srgbClr val="cc9900"/>
          </a:solidFill>
          <a:ln w="9360">
            <a:solidFill>
              <a:srgbClr val="cc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5" name="CustomShape 97"/>
          <p:cNvSpPr/>
          <p:nvPr/>
        </p:nvSpPr>
        <p:spPr>
          <a:xfrm>
            <a:off x="9524880" y="4114800"/>
            <a:ext cx="151920" cy="151920"/>
          </a:xfrm>
          <a:prstGeom prst="ellipse">
            <a:avLst/>
          </a:prstGeom>
          <a:solidFill>
            <a:schemeClr val="bg2"/>
          </a:solidFill>
          <a:ln w="936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76" name="Group 98"/>
          <p:cNvGrpSpPr/>
          <p:nvPr/>
        </p:nvGrpSpPr>
        <p:grpSpPr>
          <a:xfrm>
            <a:off x="9524880" y="4267080"/>
            <a:ext cx="151920" cy="761760"/>
            <a:chOff x="9524880" y="4267080"/>
            <a:chExt cx="151920" cy="761760"/>
          </a:xfrm>
        </p:grpSpPr>
        <p:sp>
          <p:nvSpPr>
            <p:cNvPr id="1777" name="Line 99"/>
            <p:cNvSpPr/>
            <p:nvPr/>
          </p:nvSpPr>
          <p:spPr>
            <a:xfrm>
              <a:off x="9601200" y="4267080"/>
              <a:ext cx="0" cy="609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8" name="CustomShape 100"/>
            <p:cNvSpPr/>
            <p:nvPr/>
          </p:nvSpPr>
          <p:spPr>
            <a:xfrm>
              <a:off x="9524880" y="4876920"/>
              <a:ext cx="151920" cy="151920"/>
            </a:xfrm>
            <a:prstGeom prst="ellipse">
              <a:avLst/>
            </a:prstGeom>
            <a:solidFill>
              <a:srgbClr val="009900"/>
            </a:solidFill>
            <a:ln w="9360">
              <a:solidFill>
                <a:srgbClr val="0099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79" name="CustomShape 101"/>
          <p:cNvSpPr/>
          <p:nvPr/>
        </p:nvSpPr>
        <p:spPr>
          <a:xfrm>
            <a:off x="7911360" y="4952880"/>
            <a:ext cx="1049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</a:rPr>
              <a:t>Search tree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780" name="TextShape 102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Searching the State Space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5" dur="indefinite" restart="never" nodeType="tmRoot">
          <p:childTnLst>
            <p:seq>
              <p:cTn id="296" dur="indefinite" nodeType="mainSeq">
                <p:childTnLst>
                  <p:par>
                    <p:cTn id="297" nodeType="clickEffect" fill="hold">
                      <p:stCondLst>
                        <p:cond delay="0"/>
                      </p:stCondLst>
                      <p:childTnLst>
                        <p:par>
                          <p:cTn id="29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withEffect" fill="hold" presetClass="entr" presetID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CustomShape 1"/>
          <p:cNvSpPr/>
          <p:nvPr/>
        </p:nvSpPr>
        <p:spPr>
          <a:xfrm>
            <a:off x="7696080" y="1523880"/>
            <a:ext cx="2361960" cy="3809520"/>
          </a:xfrm>
          <a:prstGeom prst="rect">
            <a:avLst/>
          </a:prstGeom>
          <a:solidFill>
            <a:srgbClr val="ffffd3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82" name="Group 2"/>
          <p:cNvGrpSpPr/>
          <p:nvPr/>
        </p:nvGrpSpPr>
        <p:grpSpPr>
          <a:xfrm>
            <a:off x="1828800" y="1828800"/>
            <a:ext cx="5606640" cy="3961800"/>
            <a:chOff x="1828800" y="1828800"/>
            <a:chExt cx="5606640" cy="3961800"/>
          </a:xfrm>
        </p:grpSpPr>
        <p:sp>
          <p:nvSpPr>
            <p:cNvPr id="1783" name="CustomShape 3"/>
            <p:cNvSpPr/>
            <p:nvPr/>
          </p:nvSpPr>
          <p:spPr>
            <a:xfrm>
              <a:off x="1828800" y="29908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4" name="CustomShape 4"/>
            <p:cNvSpPr/>
            <p:nvPr/>
          </p:nvSpPr>
          <p:spPr>
            <a:xfrm>
              <a:off x="2178000" y="4648320"/>
              <a:ext cx="151920" cy="151920"/>
            </a:xfrm>
            <a:prstGeom prst="ellipse">
              <a:avLst/>
            </a:prstGeom>
            <a:solidFill>
              <a:srgbClr val="cc9900"/>
            </a:solidFill>
            <a:ln w="9360">
              <a:solidFill>
                <a:srgbClr val="cc99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5" name="CustomShape 5"/>
            <p:cNvSpPr/>
            <p:nvPr/>
          </p:nvSpPr>
          <p:spPr>
            <a:xfrm>
              <a:off x="2711520" y="24382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6" name="CustomShape 6"/>
            <p:cNvSpPr/>
            <p:nvPr/>
          </p:nvSpPr>
          <p:spPr>
            <a:xfrm>
              <a:off x="4387680" y="4038480"/>
              <a:ext cx="151920" cy="151920"/>
            </a:xfrm>
            <a:prstGeom prst="ellipse">
              <a:avLst/>
            </a:prstGeom>
            <a:solidFill>
              <a:srgbClr val="0033cc"/>
            </a:solidFill>
            <a:ln w="9360">
              <a:solidFill>
                <a:srgbClr val="0033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7" name="CustomShape 7"/>
            <p:cNvSpPr/>
            <p:nvPr/>
          </p:nvSpPr>
          <p:spPr>
            <a:xfrm>
              <a:off x="3397320" y="54864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8" name="CustomShape 8"/>
            <p:cNvSpPr/>
            <p:nvPr/>
          </p:nvSpPr>
          <p:spPr>
            <a:xfrm>
              <a:off x="5149800" y="4038480"/>
              <a:ext cx="151920" cy="151920"/>
            </a:xfrm>
            <a:prstGeom prst="ellipse">
              <a:avLst/>
            </a:prstGeom>
            <a:solidFill>
              <a:schemeClr val="folHlink"/>
            </a:solidFill>
            <a:ln w="9360">
              <a:solidFill>
                <a:schemeClr val="fol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9" name="CustomShape 9"/>
            <p:cNvSpPr/>
            <p:nvPr/>
          </p:nvSpPr>
          <p:spPr>
            <a:xfrm>
              <a:off x="2787480" y="35812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0" name="CustomShape 10"/>
            <p:cNvSpPr/>
            <p:nvPr/>
          </p:nvSpPr>
          <p:spPr>
            <a:xfrm>
              <a:off x="5226120" y="33526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1" name="CustomShape 11"/>
            <p:cNvSpPr/>
            <p:nvPr/>
          </p:nvSpPr>
          <p:spPr>
            <a:xfrm>
              <a:off x="2025720" y="56386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2" name="CustomShape 12"/>
            <p:cNvSpPr/>
            <p:nvPr/>
          </p:nvSpPr>
          <p:spPr>
            <a:xfrm>
              <a:off x="2863800" y="48006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3" name="CustomShape 13"/>
            <p:cNvSpPr/>
            <p:nvPr/>
          </p:nvSpPr>
          <p:spPr>
            <a:xfrm>
              <a:off x="5378400" y="25146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4" name="CustomShape 14"/>
            <p:cNvSpPr/>
            <p:nvPr/>
          </p:nvSpPr>
          <p:spPr>
            <a:xfrm>
              <a:off x="6064200" y="4800600"/>
              <a:ext cx="151920" cy="151920"/>
            </a:xfrm>
            <a:prstGeom prst="ellipse">
              <a:avLst/>
            </a:prstGeom>
            <a:solidFill>
              <a:srgbClr val="ff33cc"/>
            </a:solidFill>
            <a:ln w="9360">
              <a:solidFill>
                <a:srgbClr val="ff33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5" name="CustomShape 15"/>
            <p:cNvSpPr/>
            <p:nvPr/>
          </p:nvSpPr>
          <p:spPr>
            <a:xfrm>
              <a:off x="4083120" y="5410080"/>
              <a:ext cx="151920" cy="1519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6" name="CustomShape 16"/>
            <p:cNvSpPr/>
            <p:nvPr/>
          </p:nvSpPr>
          <p:spPr>
            <a:xfrm>
              <a:off x="5226120" y="5181480"/>
              <a:ext cx="151920" cy="151920"/>
            </a:xfrm>
            <a:prstGeom prst="ellipse">
              <a:avLst/>
            </a:prstGeom>
            <a:solidFill>
              <a:srgbClr val="990033"/>
            </a:solidFill>
            <a:ln w="9360">
              <a:solidFill>
                <a:srgbClr val="99003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7" name="CustomShape 17"/>
            <p:cNvSpPr/>
            <p:nvPr/>
          </p:nvSpPr>
          <p:spPr>
            <a:xfrm>
              <a:off x="3473280" y="41148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8" name="CustomShape 18"/>
            <p:cNvSpPr/>
            <p:nvPr/>
          </p:nvSpPr>
          <p:spPr>
            <a:xfrm>
              <a:off x="3701880" y="28195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9" name="CustomShape 19"/>
            <p:cNvSpPr/>
            <p:nvPr/>
          </p:nvSpPr>
          <p:spPr>
            <a:xfrm>
              <a:off x="4387680" y="3276720"/>
              <a:ext cx="151920" cy="151920"/>
            </a:xfrm>
            <a:prstGeom prst="ellipse">
              <a:avLst/>
            </a:prstGeom>
            <a:solidFill>
              <a:schemeClr val="hlink"/>
            </a:solidFill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0" name="CustomShape 20"/>
            <p:cNvSpPr/>
            <p:nvPr/>
          </p:nvSpPr>
          <p:spPr>
            <a:xfrm>
              <a:off x="4692600" y="27432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1" name="CustomShape 21"/>
            <p:cNvSpPr/>
            <p:nvPr/>
          </p:nvSpPr>
          <p:spPr>
            <a:xfrm>
              <a:off x="4692600" y="18288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2" name="CustomShape 22"/>
            <p:cNvSpPr/>
            <p:nvPr/>
          </p:nvSpPr>
          <p:spPr>
            <a:xfrm>
              <a:off x="3778200" y="50292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3" name="CustomShape 23"/>
            <p:cNvSpPr/>
            <p:nvPr/>
          </p:nvSpPr>
          <p:spPr>
            <a:xfrm>
              <a:off x="7283520" y="23623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4" name="CustomShape 24"/>
            <p:cNvSpPr/>
            <p:nvPr/>
          </p:nvSpPr>
          <p:spPr>
            <a:xfrm>
              <a:off x="5911920" y="274320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5" name="CustomShape 25"/>
            <p:cNvSpPr/>
            <p:nvPr/>
          </p:nvSpPr>
          <p:spPr>
            <a:xfrm>
              <a:off x="6445080" y="259092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6" name="CustomShape 26"/>
            <p:cNvSpPr/>
            <p:nvPr/>
          </p:nvSpPr>
          <p:spPr>
            <a:xfrm>
              <a:off x="6826320" y="31240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7" name="CustomShape 27"/>
            <p:cNvSpPr/>
            <p:nvPr/>
          </p:nvSpPr>
          <p:spPr>
            <a:xfrm>
              <a:off x="6883560" y="4807080"/>
              <a:ext cx="151920" cy="151920"/>
            </a:xfrm>
            <a:prstGeom prst="ellipse">
              <a:avLst/>
            </a:prstGeom>
            <a:solidFill>
              <a:schemeClr val="bg2"/>
            </a:solidFill>
            <a:ln w="9360">
              <a:solidFill>
                <a:schemeClr val="bg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8" name="CustomShape 28"/>
            <p:cNvSpPr/>
            <p:nvPr/>
          </p:nvSpPr>
          <p:spPr>
            <a:xfrm>
              <a:off x="6216480" y="3733920"/>
              <a:ext cx="151920" cy="151920"/>
            </a:xfrm>
            <a:prstGeom prst="ellipse">
              <a:avLst/>
            </a:prstGeom>
            <a:solidFill>
              <a:srgbClr val="009900"/>
            </a:solidFill>
            <a:ln w="9360">
              <a:solidFill>
                <a:srgbClr val="0099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9" name="CustomShape 29"/>
            <p:cNvSpPr/>
            <p:nvPr/>
          </p:nvSpPr>
          <p:spPr>
            <a:xfrm>
              <a:off x="6673680" y="3809880"/>
              <a:ext cx="151920" cy="15192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0" name="Line 30"/>
            <p:cNvSpPr/>
            <p:nvPr/>
          </p:nvSpPr>
          <p:spPr>
            <a:xfrm flipV="1">
              <a:off x="2095200" y="4794120"/>
              <a:ext cx="146160" cy="8445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1" name="Line 31"/>
            <p:cNvSpPr/>
            <p:nvPr/>
          </p:nvSpPr>
          <p:spPr>
            <a:xfrm flipV="1">
              <a:off x="2152440" y="4940280"/>
              <a:ext cx="743040" cy="7236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2" name="Line 32"/>
            <p:cNvSpPr/>
            <p:nvPr/>
          </p:nvSpPr>
          <p:spPr>
            <a:xfrm flipV="1">
              <a:off x="2171520" y="5136840"/>
              <a:ext cx="1606680" cy="5781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3" name="Line 33"/>
            <p:cNvSpPr/>
            <p:nvPr/>
          </p:nvSpPr>
          <p:spPr>
            <a:xfrm flipH="1">
              <a:off x="3517560" y="5168880"/>
              <a:ext cx="285840" cy="330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4" name="Line 34"/>
            <p:cNvSpPr/>
            <p:nvPr/>
          </p:nvSpPr>
          <p:spPr>
            <a:xfrm>
              <a:off x="3904920" y="5155920"/>
              <a:ext cx="216000" cy="266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5" name="Line 35"/>
            <p:cNvSpPr/>
            <p:nvPr/>
          </p:nvSpPr>
          <p:spPr>
            <a:xfrm flipV="1">
              <a:off x="4222440" y="5276520"/>
              <a:ext cx="1009800" cy="184320"/>
            </a:xfrm>
            <a:prstGeom prst="line">
              <a:avLst/>
            </a:prstGeom>
            <a:ln w="38160">
              <a:solidFill>
                <a:srgbClr val="0033cc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6" name="Line 36"/>
            <p:cNvSpPr/>
            <p:nvPr/>
          </p:nvSpPr>
          <p:spPr>
            <a:xfrm flipV="1">
              <a:off x="4171680" y="4184640"/>
              <a:ext cx="279360" cy="12315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7" name="Line 37"/>
            <p:cNvSpPr/>
            <p:nvPr/>
          </p:nvSpPr>
          <p:spPr>
            <a:xfrm flipH="1" flipV="1">
              <a:off x="5225760" y="4190760"/>
              <a:ext cx="76320" cy="990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8" name="Line 38"/>
            <p:cNvSpPr/>
            <p:nvPr/>
          </p:nvSpPr>
          <p:spPr>
            <a:xfrm flipV="1">
              <a:off x="5378400" y="4914720"/>
              <a:ext cx="698400" cy="317520"/>
            </a:xfrm>
            <a:prstGeom prst="line">
              <a:avLst/>
            </a:prstGeom>
            <a:ln w="38160">
              <a:solidFill>
                <a:srgbClr val="0033cc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9" name="Line 39"/>
            <p:cNvSpPr/>
            <p:nvPr/>
          </p:nvSpPr>
          <p:spPr>
            <a:xfrm flipH="1" flipV="1">
              <a:off x="2869920" y="3733560"/>
              <a:ext cx="63720" cy="10605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0" name="Line 40"/>
            <p:cNvSpPr/>
            <p:nvPr/>
          </p:nvSpPr>
          <p:spPr>
            <a:xfrm flipH="1">
              <a:off x="2997000" y="4254480"/>
              <a:ext cx="507960" cy="571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1" name="Line 41"/>
            <p:cNvSpPr/>
            <p:nvPr/>
          </p:nvSpPr>
          <p:spPr>
            <a:xfrm>
              <a:off x="3574800" y="4260600"/>
              <a:ext cx="260280" cy="774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2" name="Line 42"/>
            <p:cNvSpPr/>
            <p:nvPr/>
          </p:nvSpPr>
          <p:spPr>
            <a:xfrm flipV="1">
              <a:off x="3619440" y="4120920"/>
              <a:ext cx="761760" cy="50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3" name="Line 43"/>
            <p:cNvSpPr/>
            <p:nvPr/>
          </p:nvSpPr>
          <p:spPr>
            <a:xfrm flipV="1">
              <a:off x="6927840" y="2501640"/>
              <a:ext cx="387360" cy="6224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4" name="Line 44"/>
            <p:cNvSpPr/>
            <p:nvPr/>
          </p:nvSpPr>
          <p:spPr>
            <a:xfrm flipH="1">
              <a:off x="6597360" y="2444400"/>
              <a:ext cx="685800" cy="1908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5" name="Line 45"/>
            <p:cNvSpPr/>
            <p:nvPr/>
          </p:nvSpPr>
          <p:spPr>
            <a:xfrm flipH="1" flipV="1">
              <a:off x="4832280" y="1930320"/>
              <a:ext cx="2457360" cy="4698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6" name="Line 46"/>
            <p:cNvSpPr/>
            <p:nvPr/>
          </p:nvSpPr>
          <p:spPr>
            <a:xfrm flipV="1">
              <a:off x="4457520" y="3416040"/>
              <a:ext cx="0" cy="609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7" name="Line 47"/>
            <p:cNvSpPr/>
            <p:nvPr/>
          </p:nvSpPr>
          <p:spPr>
            <a:xfrm>
              <a:off x="4539960" y="3358800"/>
              <a:ext cx="685800" cy="51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8" name="Line 48"/>
            <p:cNvSpPr/>
            <p:nvPr/>
          </p:nvSpPr>
          <p:spPr>
            <a:xfrm flipV="1">
              <a:off x="4483080" y="2876400"/>
              <a:ext cx="234720" cy="393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9" name="Line 49"/>
            <p:cNvSpPr/>
            <p:nvPr/>
          </p:nvSpPr>
          <p:spPr>
            <a:xfrm flipV="1">
              <a:off x="4749480" y="1981080"/>
              <a:ext cx="19080" cy="762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0" name="Line 50"/>
            <p:cNvSpPr/>
            <p:nvPr/>
          </p:nvSpPr>
          <p:spPr>
            <a:xfrm>
              <a:off x="4806720" y="1968480"/>
              <a:ext cx="603360" cy="571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1" name="Line 51"/>
            <p:cNvSpPr/>
            <p:nvPr/>
          </p:nvSpPr>
          <p:spPr>
            <a:xfrm>
              <a:off x="4794120" y="1981080"/>
              <a:ext cx="488880" cy="1377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2" name="Line 52"/>
            <p:cNvSpPr/>
            <p:nvPr/>
          </p:nvSpPr>
          <p:spPr>
            <a:xfrm flipV="1">
              <a:off x="5359320" y="2882880"/>
              <a:ext cx="577800" cy="5079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3" name="Line 53"/>
            <p:cNvSpPr/>
            <p:nvPr/>
          </p:nvSpPr>
          <p:spPr>
            <a:xfrm flipH="1" flipV="1">
              <a:off x="4844880" y="2819160"/>
              <a:ext cx="1066680" cy="6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4" name="Line 54"/>
            <p:cNvSpPr/>
            <p:nvPr/>
          </p:nvSpPr>
          <p:spPr>
            <a:xfrm>
              <a:off x="5524200" y="2616120"/>
              <a:ext cx="400320" cy="1648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5" name="Line 55"/>
            <p:cNvSpPr/>
            <p:nvPr/>
          </p:nvSpPr>
          <p:spPr>
            <a:xfrm>
              <a:off x="5518080" y="2565360"/>
              <a:ext cx="927000" cy="889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6" name="Line 56"/>
            <p:cNvSpPr/>
            <p:nvPr/>
          </p:nvSpPr>
          <p:spPr>
            <a:xfrm flipV="1">
              <a:off x="6349680" y="3251160"/>
              <a:ext cx="489240" cy="514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7" name="Line 57"/>
            <p:cNvSpPr/>
            <p:nvPr/>
          </p:nvSpPr>
          <p:spPr>
            <a:xfrm flipH="1">
              <a:off x="5270400" y="2743200"/>
              <a:ext cx="1238040" cy="1320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8" name="Line 58"/>
            <p:cNvSpPr/>
            <p:nvPr/>
          </p:nvSpPr>
          <p:spPr>
            <a:xfrm flipH="1">
              <a:off x="6298920" y="2736720"/>
              <a:ext cx="228600" cy="996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9" name="Line 59"/>
            <p:cNvSpPr/>
            <p:nvPr/>
          </p:nvSpPr>
          <p:spPr>
            <a:xfrm flipH="1">
              <a:off x="6153120" y="3886200"/>
              <a:ext cx="114120" cy="9079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0" name="Line 60"/>
            <p:cNvSpPr/>
            <p:nvPr/>
          </p:nvSpPr>
          <p:spPr>
            <a:xfrm>
              <a:off x="6349680" y="3860640"/>
              <a:ext cx="571680" cy="946080"/>
            </a:xfrm>
            <a:prstGeom prst="line">
              <a:avLst/>
            </a:prstGeom>
            <a:ln w="38160">
              <a:solidFill>
                <a:srgbClr val="0033cc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1" name="Line 61"/>
            <p:cNvSpPr/>
            <p:nvPr/>
          </p:nvSpPr>
          <p:spPr>
            <a:xfrm>
              <a:off x="6368760" y="3809880"/>
              <a:ext cx="311400" cy="57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2" name="Line 62"/>
            <p:cNvSpPr/>
            <p:nvPr/>
          </p:nvSpPr>
          <p:spPr>
            <a:xfrm>
              <a:off x="2781000" y="2590560"/>
              <a:ext cx="76320" cy="984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3" name="Line 63"/>
            <p:cNvSpPr/>
            <p:nvPr/>
          </p:nvSpPr>
          <p:spPr>
            <a:xfrm>
              <a:off x="1955520" y="3111480"/>
              <a:ext cx="831960" cy="514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4" name="Line 64"/>
            <p:cNvSpPr/>
            <p:nvPr/>
          </p:nvSpPr>
          <p:spPr>
            <a:xfrm flipH="1">
              <a:off x="2920680" y="2946240"/>
              <a:ext cx="793800" cy="660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5" name="Line 65"/>
            <p:cNvSpPr/>
            <p:nvPr/>
          </p:nvSpPr>
          <p:spPr>
            <a:xfrm flipH="1">
              <a:off x="2850840" y="1911240"/>
              <a:ext cx="1841760" cy="571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6" name="Line 66"/>
            <p:cNvSpPr/>
            <p:nvPr/>
          </p:nvSpPr>
          <p:spPr>
            <a:xfrm flipH="1">
              <a:off x="1955520" y="2552400"/>
              <a:ext cx="762120" cy="451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7" name="Line 67"/>
            <p:cNvSpPr/>
            <p:nvPr/>
          </p:nvSpPr>
          <p:spPr>
            <a:xfrm flipV="1">
              <a:off x="1981080" y="2895480"/>
              <a:ext cx="1714320" cy="158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8" name="Line 68"/>
            <p:cNvSpPr/>
            <p:nvPr/>
          </p:nvSpPr>
          <p:spPr>
            <a:xfrm>
              <a:off x="1911240" y="3136680"/>
              <a:ext cx="317520" cy="1517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9" name="Line 69"/>
            <p:cNvSpPr/>
            <p:nvPr/>
          </p:nvSpPr>
          <p:spPr>
            <a:xfrm>
              <a:off x="3828960" y="2946240"/>
              <a:ext cx="571320" cy="349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0" name="Line 70"/>
            <p:cNvSpPr/>
            <p:nvPr/>
          </p:nvSpPr>
          <p:spPr>
            <a:xfrm>
              <a:off x="2933640" y="3682800"/>
              <a:ext cx="1473120" cy="3873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1" name="Line 71"/>
            <p:cNvSpPr/>
            <p:nvPr/>
          </p:nvSpPr>
          <p:spPr>
            <a:xfrm flipV="1">
              <a:off x="4533840" y="4101840"/>
              <a:ext cx="615960" cy="19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2" name="Line 72"/>
            <p:cNvSpPr/>
            <p:nvPr/>
          </p:nvSpPr>
          <p:spPr>
            <a:xfrm flipH="1">
              <a:off x="4209840" y="4178160"/>
              <a:ext cx="971640" cy="12445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3" name="Line 73"/>
            <p:cNvSpPr/>
            <p:nvPr/>
          </p:nvSpPr>
          <p:spPr>
            <a:xfrm flipH="1">
              <a:off x="2323800" y="4140000"/>
              <a:ext cx="2838600" cy="5587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4" name="Line 74"/>
            <p:cNvSpPr/>
            <p:nvPr/>
          </p:nvSpPr>
          <p:spPr>
            <a:xfrm>
              <a:off x="5346360" y="3492360"/>
              <a:ext cx="743040" cy="1320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5" name="Line 75"/>
            <p:cNvSpPr/>
            <p:nvPr/>
          </p:nvSpPr>
          <p:spPr>
            <a:xfrm>
              <a:off x="6203880" y="4838400"/>
              <a:ext cx="672840" cy="44640"/>
            </a:xfrm>
            <a:prstGeom prst="line">
              <a:avLst/>
            </a:prstGeom>
            <a:ln w="38160">
              <a:solidFill>
                <a:srgbClr val="0033cc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56" name="CustomShape 76"/>
          <p:cNvSpPr/>
          <p:nvPr/>
        </p:nvSpPr>
        <p:spPr>
          <a:xfrm>
            <a:off x="8763120" y="1828800"/>
            <a:ext cx="151920" cy="1519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7" name="Freeform 77"/>
          <p:cNvSpPr/>
          <p:nvPr/>
        </p:nvSpPr>
        <p:spPr>
          <a:xfrm>
            <a:off x="8839080" y="1828800"/>
            <a:ext cx="360" cy="360"/>
          </a:xfrm>
          <a:custGeom>
            <a:avLst/>
            <a:gdLst/>
            <a:ah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 w="9360">
            <a:solidFill>
              <a:schemeClr val="tx1"/>
            </a:solidFill>
            <a:round/>
            <a:tailEnd len="med" type="triangle" w="med"/>
          </a:ln>
        </p:spPr>
      </p:sp>
      <p:sp>
        <p:nvSpPr>
          <p:cNvPr id="1858" name="Line 78"/>
          <p:cNvSpPr/>
          <p:nvPr/>
        </p:nvSpPr>
        <p:spPr>
          <a:xfrm flipH="1">
            <a:off x="8381880" y="1981080"/>
            <a:ext cx="457200" cy="60948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59" name="Line 79"/>
          <p:cNvSpPr/>
          <p:nvPr/>
        </p:nvSpPr>
        <p:spPr>
          <a:xfrm>
            <a:off x="8839080" y="1981080"/>
            <a:ext cx="457200" cy="609480"/>
          </a:xfrm>
          <a:prstGeom prst="line">
            <a:avLst/>
          </a:prstGeom>
          <a:ln w="38160">
            <a:solidFill>
              <a:srgbClr val="0033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0" name="CustomShape 80"/>
          <p:cNvSpPr/>
          <p:nvPr/>
        </p:nvSpPr>
        <p:spPr>
          <a:xfrm>
            <a:off x="8305920" y="2590920"/>
            <a:ext cx="151920" cy="151920"/>
          </a:xfrm>
          <a:prstGeom prst="ellipse">
            <a:avLst/>
          </a:prstGeom>
          <a:solidFill>
            <a:srgbClr val="0033cc"/>
          </a:solidFill>
          <a:ln w="9360">
            <a:solidFill>
              <a:srgbClr val="003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1" name="CustomShape 81"/>
          <p:cNvSpPr/>
          <p:nvPr/>
        </p:nvSpPr>
        <p:spPr>
          <a:xfrm>
            <a:off x="9220320" y="2590920"/>
            <a:ext cx="151920" cy="151920"/>
          </a:xfrm>
          <a:prstGeom prst="ellipse">
            <a:avLst/>
          </a:prstGeom>
          <a:solidFill>
            <a:srgbClr val="990033"/>
          </a:solidFill>
          <a:ln w="9360">
            <a:solidFill>
              <a:srgbClr val="9900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62" name="Group 82"/>
          <p:cNvGrpSpPr/>
          <p:nvPr/>
        </p:nvGrpSpPr>
        <p:grpSpPr>
          <a:xfrm>
            <a:off x="8153280" y="2743200"/>
            <a:ext cx="457200" cy="609480"/>
            <a:chOff x="8153280" y="2743200"/>
            <a:chExt cx="457200" cy="609480"/>
          </a:xfrm>
        </p:grpSpPr>
        <p:sp>
          <p:nvSpPr>
            <p:cNvPr id="1863" name="Line 83"/>
            <p:cNvSpPr/>
            <p:nvPr/>
          </p:nvSpPr>
          <p:spPr>
            <a:xfrm flipH="1">
              <a:off x="8153280" y="2743200"/>
              <a:ext cx="228600" cy="609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4" name="Line 84"/>
            <p:cNvSpPr/>
            <p:nvPr/>
          </p:nvSpPr>
          <p:spPr>
            <a:xfrm>
              <a:off x="8381880" y="2743200"/>
              <a:ext cx="228600" cy="609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65" name="Line 85"/>
          <p:cNvSpPr/>
          <p:nvPr/>
        </p:nvSpPr>
        <p:spPr>
          <a:xfrm flipH="1">
            <a:off x="9067680" y="2743200"/>
            <a:ext cx="228600" cy="60948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6" name="Line 86"/>
          <p:cNvSpPr/>
          <p:nvPr/>
        </p:nvSpPr>
        <p:spPr>
          <a:xfrm>
            <a:off x="9296280" y="2743200"/>
            <a:ext cx="304920" cy="609480"/>
          </a:xfrm>
          <a:prstGeom prst="line">
            <a:avLst/>
          </a:prstGeom>
          <a:ln w="38160">
            <a:solidFill>
              <a:srgbClr val="0033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7" name="CustomShape 87"/>
          <p:cNvSpPr/>
          <p:nvPr/>
        </p:nvSpPr>
        <p:spPr>
          <a:xfrm>
            <a:off x="8077320" y="3352680"/>
            <a:ext cx="151920" cy="151920"/>
          </a:xfrm>
          <a:prstGeom prst="ellipse">
            <a:avLst/>
          </a:prstGeom>
          <a:solidFill>
            <a:schemeClr val="hlink"/>
          </a:solidFill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8" name="CustomShape 88"/>
          <p:cNvSpPr/>
          <p:nvPr/>
        </p:nvSpPr>
        <p:spPr>
          <a:xfrm>
            <a:off x="8534520" y="3352680"/>
            <a:ext cx="151920" cy="151920"/>
          </a:xfrm>
          <a:prstGeom prst="ellipse">
            <a:avLst/>
          </a:prstGeom>
          <a:solidFill>
            <a:schemeClr val="folHlink"/>
          </a:solidFill>
          <a:ln w="9360">
            <a:solidFill>
              <a:schemeClr val="fol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9" name="CustomShape 89"/>
          <p:cNvSpPr/>
          <p:nvPr/>
        </p:nvSpPr>
        <p:spPr>
          <a:xfrm>
            <a:off x="9524880" y="3352680"/>
            <a:ext cx="151920" cy="151920"/>
          </a:xfrm>
          <a:prstGeom prst="ellipse">
            <a:avLst/>
          </a:prstGeom>
          <a:solidFill>
            <a:srgbClr val="ff33cc"/>
          </a:solidFill>
          <a:ln w="9360">
            <a:solidFill>
              <a:srgbClr val="ff3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0" name="CustomShape 90"/>
          <p:cNvSpPr/>
          <p:nvPr/>
        </p:nvSpPr>
        <p:spPr>
          <a:xfrm>
            <a:off x="8991720" y="3352680"/>
            <a:ext cx="151920" cy="151920"/>
          </a:xfrm>
          <a:prstGeom prst="ellipse">
            <a:avLst/>
          </a:prstGeom>
          <a:solidFill>
            <a:schemeClr val="folHlink"/>
          </a:solidFill>
          <a:ln w="9360">
            <a:solidFill>
              <a:schemeClr val="fol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71" name="Group 91"/>
          <p:cNvGrpSpPr/>
          <p:nvPr/>
        </p:nvGrpSpPr>
        <p:grpSpPr>
          <a:xfrm>
            <a:off x="8381880" y="3504960"/>
            <a:ext cx="457200" cy="609840"/>
            <a:chOff x="8381880" y="3504960"/>
            <a:chExt cx="457200" cy="609840"/>
          </a:xfrm>
        </p:grpSpPr>
        <p:sp>
          <p:nvSpPr>
            <p:cNvPr id="1872" name="Line 92"/>
            <p:cNvSpPr/>
            <p:nvPr/>
          </p:nvSpPr>
          <p:spPr>
            <a:xfrm flipH="1">
              <a:off x="8381880" y="3504960"/>
              <a:ext cx="228600" cy="609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3" name="Line 93"/>
            <p:cNvSpPr/>
            <p:nvPr/>
          </p:nvSpPr>
          <p:spPr>
            <a:xfrm>
              <a:off x="8610480" y="3504960"/>
              <a:ext cx="228600" cy="609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74" name="Line 94"/>
          <p:cNvSpPr/>
          <p:nvPr/>
        </p:nvSpPr>
        <p:spPr>
          <a:xfrm>
            <a:off x="9601200" y="3504960"/>
            <a:ext cx="0" cy="609840"/>
          </a:xfrm>
          <a:prstGeom prst="line">
            <a:avLst/>
          </a:prstGeom>
          <a:ln w="38160">
            <a:solidFill>
              <a:srgbClr val="0033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5" name="CustomShape 95"/>
          <p:cNvSpPr/>
          <p:nvPr/>
        </p:nvSpPr>
        <p:spPr>
          <a:xfrm>
            <a:off x="8763120" y="4114800"/>
            <a:ext cx="151920" cy="1519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6" name="CustomShape 96"/>
          <p:cNvSpPr/>
          <p:nvPr/>
        </p:nvSpPr>
        <p:spPr>
          <a:xfrm>
            <a:off x="8305920" y="4114800"/>
            <a:ext cx="151920" cy="151920"/>
          </a:xfrm>
          <a:prstGeom prst="ellipse">
            <a:avLst/>
          </a:prstGeom>
          <a:solidFill>
            <a:srgbClr val="cc9900"/>
          </a:solidFill>
          <a:ln w="9360">
            <a:solidFill>
              <a:srgbClr val="cc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7" name="CustomShape 97"/>
          <p:cNvSpPr/>
          <p:nvPr/>
        </p:nvSpPr>
        <p:spPr>
          <a:xfrm>
            <a:off x="9524880" y="4114800"/>
            <a:ext cx="151920" cy="151920"/>
          </a:xfrm>
          <a:prstGeom prst="ellipse">
            <a:avLst/>
          </a:prstGeom>
          <a:solidFill>
            <a:schemeClr val="bg2"/>
          </a:solidFill>
          <a:ln w="936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8" name="Line 98"/>
          <p:cNvSpPr/>
          <p:nvPr/>
        </p:nvSpPr>
        <p:spPr>
          <a:xfrm>
            <a:off x="9601200" y="4267080"/>
            <a:ext cx="0" cy="609480"/>
          </a:xfrm>
          <a:prstGeom prst="line">
            <a:avLst/>
          </a:prstGeom>
          <a:ln w="38160">
            <a:solidFill>
              <a:srgbClr val="0033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9" name="CustomShape 99"/>
          <p:cNvSpPr/>
          <p:nvPr/>
        </p:nvSpPr>
        <p:spPr>
          <a:xfrm>
            <a:off x="9524880" y="4876920"/>
            <a:ext cx="151920" cy="151920"/>
          </a:xfrm>
          <a:prstGeom prst="ellipse">
            <a:avLst/>
          </a:prstGeom>
          <a:solidFill>
            <a:srgbClr val="009900"/>
          </a:solidFill>
          <a:ln w="93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0" name="CustomShape 100"/>
          <p:cNvSpPr/>
          <p:nvPr/>
        </p:nvSpPr>
        <p:spPr>
          <a:xfrm>
            <a:off x="7911360" y="4952880"/>
            <a:ext cx="1049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</a:rPr>
              <a:t>Search tree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81" name="TextShape 10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Searching the State Space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CustomShape 1"/>
          <p:cNvSpPr/>
          <p:nvPr/>
        </p:nvSpPr>
        <p:spPr>
          <a:xfrm>
            <a:off x="1905120" y="1523880"/>
            <a:ext cx="5486040" cy="3809520"/>
          </a:xfrm>
          <a:prstGeom prst="rect">
            <a:avLst/>
          </a:prstGeom>
          <a:solidFill>
            <a:srgbClr val="e7ffe7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83" name="CustomShape 2"/>
          <p:cNvSpPr/>
          <p:nvPr/>
        </p:nvSpPr>
        <p:spPr>
          <a:xfrm>
            <a:off x="7696080" y="1523880"/>
            <a:ext cx="2361960" cy="3809520"/>
          </a:xfrm>
          <a:prstGeom prst="rect">
            <a:avLst/>
          </a:prstGeom>
          <a:solidFill>
            <a:srgbClr val="ffffd3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84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mbria"/>
              </a:rPr>
              <a:t>Search Tree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885" name="Group 4"/>
          <p:cNvGrpSpPr/>
          <p:nvPr/>
        </p:nvGrpSpPr>
        <p:grpSpPr>
          <a:xfrm>
            <a:off x="2133720" y="1905120"/>
            <a:ext cx="5028840" cy="3200040"/>
            <a:chOff x="2133720" y="1905120"/>
            <a:chExt cx="5028840" cy="3200040"/>
          </a:xfrm>
        </p:grpSpPr>
        <p:sp>
          <p:nvSpPr>
            <p:cNvPr id="1886" name="CustomShape 5"/>
            <p:cNvSpPr/>
            <p:nvPr/>
          </p:nvSpPr>
          <p:spPr>
            <a:xfrm>
              <a:off x="2133720" y="2843640"/>
              <a:ext cx="136440" cy="12276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7" name="CustomShape 6"/>
            <p:cNvSpPr/>
            <p:nvPr/>
          </p:nvSpPr>
          <p:spPr>
            <a:xfrm>
              <a:off x="2446920" y="4182120"/>
              <a:ext cx="136440" cy="122760"/>
            </a:xfrm>
            <a:prstGeom prst="ellipse">
              <a:avLst/>
            </a:prstGeom>
            <a:solidFill>
              <a:srgbClr val="cc9900"/>
            </a:solidFill>
            <a:ln w="9360">
              <a:solidFill>
                <a:srgbClr val="cc99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8" name="CustomShape 7"/>
            <p:cNvSpPr/>
            <p:nvPr/>
          </p:nvSpPr>
          <p:spPr>
            <a:xfrm>
              <a:off x="2925360" y="2397240"/>
              <a:ext cx="136440" cy="12276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9" name="CustomShape 8"/>
            <p:cNvSpPr/>
            <p:nvPr/>
          </p:nvSpPr>
          <p:spPr>
            <a:xfrm>
              <a:off x="4429080" y="3690000"/>
              <a:ext cx="136440" cy="122760"/>
            </a:xfrm>
            <a:prstGeom prst="ellipse">
              <a:avLst/>
            </a:prstGeom>
            <a:solidFill>
              <a:srgbClr val="0033cc"/>
            </a:solidFill>
            <a:ln w="9360">
              <a:solidFill>
                <a:srgbClr val="0033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0" name="CustomShape 9"/>
            <p:cNvSpPr/>
            <p:nvPr/>
          </p:nvSpPr>
          <p:spPr>
            <a:xfrm>
              <a:off x="3540240" y="4859280"/>
              <a:ext cx="136440" cy="12276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1" name="CustomShape 10"/>
            <p:cNvSpPr/>
            <p:nvPr/>
          </p:nvSpPr>
          <p:spPr>
            <a:xfrm>
              <a:off x="5112360" y="3690000"/>
              <a:ext cx="136440" cy="122760"/>
            </a:xfrm>
            <a:prstGeom prst="ellipse">
              <a:avLst/>
            </a:prstGeom>
            <a:solidFill>
              <a:schemeClr val="folHlink"/>
            </a:solidFill>
            <a:ln w="9360">
              <a:solidFill>
                <a:schemeClr val="fol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2" name="CustomShape 11"/>
            <p:cNvSpPr/>
            <p:nvPr/>
          </p:nvSpPr>
          <p:spPr>
            <a:xfrm>
              <a:off x="2993760" y="3320640"/>
              <a:ext cx="136440" cy="12276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3" name="CustomShape 12"/>
            <p:cNvSpPr/>
            <p:nvPr/>
          </p:nvSpPr>
          <p:spPr>
            <a:xfrm>
              <a:off x="5180760" y="3135960"/>
              <a:ext cx="136440" cy="12276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4" name="CustomShape 13"/>
            <p:cNvSpPr/>
            <p:nvPr/>
          </p:nvSpPr>
          <p:spPr>
            <a:xfrm>
              <a:off x="2310120" y="4982400"/>
              <a:ext cx="136440" cy="12276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5" name="CustomShape 14"/>
            <p:cNvSpPr/>
            <p:nvPr/>
          </p:nvSpPr>
          <p:spPr>
            <a:xfrm>
              <a:off x="3062160" y="4305240"/>
              <a:ext cx="136440" cy="12276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6" name="CustomShape 15"/>
            <p:cNvSpPr/>
            <p:nvPr/>
          </p:nvSpPr>
          <p:spPr>
            <a:xfrm>
              <a:off x="5317560" y="2458800"/>
              <a:ext cx="136440" cy="12276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7" name="CustomShape 16"/>
            <p:cNvSpPr/>
            <p:nvPr/>
          </p:nvSpPr>
          <p:spPr>
            <a:xfrm>
              <a:off x="5932440" y="4305240"/>
              <a:ext cx="136440" cy="122760"/>
            </a:xfrm>
            <a:prstGeom prst="ellipse">
              <a:avLst/>
            </a:prstGeom>
            <a:solidFill>
              <a:srgbClr val="ff33cc"/>
            </a:solidFill>
            <a:ln w="9360">
              <a:solidFill>
                <a:srgbClr val="ff33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8" name="CustomShape 17"/>
            <p:cNvSpPr/>
            <p:nvPr/>
          </p:nvSpPr>
          <p:spPr>
            <a:xfrm>
              <a:off x="4155480" y="4797720"/>
              <a:ext cx="136440" cy="12276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9" name="CustomShape 18"/>
            <p:cNvSpPr/>
            <p:nvPr/>
          </p:nvSpPr>
          <p:spPr>
            <a:xfrm>
              <a:off x="5180760" y="4613040"/>
              <a:ext cx="136440" cy="122760"/>
            </a:xfrm>
            <a:prstGeom prst="ellipse">
              <a:avLst/>
            </a:prstGeom>
            <a:solidFill>
              <a:srgbClr val="990033"/>
            </a:solidFill>
            <a:ln w="9360">
              <a:solidFill>
                <a:srgbClr val="99003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0" name="CustomShape 19"/>
            <p:cNvSpPr/>
            <p:nvPr/>
          </p:nvSpPr>
          <p:spPr>
            <a:xfrm>
              <a:off x="3608640" y="3751560"/>
              <a:ext cx="136440" cy="12276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1" name="CustomShape 20"/>
            <p:cNvSpPr/>
            <p:nvPr/>
          </p:nvSpPr>
          <p:spPr>
            <a:xfrm>
              <a:off x="3813840" y="2705040"/>
              <a:ext cx="136440" cy="12276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2" name="CustomShape 21"/>
            <p:cNvSpPr/>
            <p:nvPr/>
          </p:nvSpPr>
          <p:spPr>
            <a:xfrm>
              <a:off x="4429080" y="3074400"/>
              <a:ext cx="136440" cy="122760"/>
            </a:xfrm>
            <a:prstGeom prst="ellipse">
              <a:avLst/>
            </a:prstGeom>
            <a:solidFill>
              <a:schemeClr val="hlink"/>
            </a:solidFill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3" name="CustomShape 22"/>
            <p:cNvSpPr/>
            <p:nvPr/>
          </p:nvSpPr>
          <p:spPr>
            <a:xfrm>
              <a:off x="4702320" y="2643480"/>
              <a:ext cx="136440" cy="12276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4" name="CustomShape 23"/>
            <p:cNvSpPr/>
            <p:nvPr/>
          </p:nvSpPr>
          <p:spPr>
            <a:xfrm>
              <a:off x="4702320" y="1905120"/>
              <a:ext cx="136440" cy="12276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5" name="CustomShape 24"/>
            <p:cNvSpPr/>
            <p:nvPr/>
          </p:nvSpPr>
          <p:spPr>
            <a:xfrm>
              <a:off x="3882240" y="4489920"/>
              <a:ext cx="136440" cy="12276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6" name="CustomShape 25"/>
            <p:cNvSpPr/>
            <p:nvPr/>
          </p:nvSpPr>
          <p:spPr>
            <a:xfrm>
              <a:off x="7026120" y="2335680"/>
              <a:ext cx="136440" cy="12276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7" name="CustomShape 26"/>
            <p:cNvSpPr/>
            <p:nvPr/>
          </p:nvSpPr>
          <p:spPr>
            <a:xfrm>
              <a:off x="5796000" y="2643480"/>
              <a:ext cx="136440" cy="12276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8" name="CustomShape 27"/>
            <p:cNvSpPr/>
            <p:nvPr/>
          </p:nvSpPr>
          <p:spPr>
            <a:xfrm>
              <a:off x="6274440" y="2520360"/>
              <a:ext cx="136440" cy="12276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9" name="CustomShape 28"/>
            <p:cNvSpPr/>
            <p:nvPr/>
          </p:nvSpPr>
          <p:spPr>
            <a:xfrm>
              <a:off x="6616080" y="2951280"/>
              <a:ext cx="136440" cy="12276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0" name="CustomShape 29"/>
            <p:cNvSpPr/>
            <p:nvPr/>
          </p:nvSpPr>
          <p:spPr>
            <a:xfrm>
              <a:off x="6667200" y="4310280"/>
              <a:ext cx="136440" cy="122760"/>
            </a:xfrm>
            <a:prstGeom prst="ellipse">
              <a:avLst/>
            </a:prstGeom>
            <a:solidFill>
              <a:schemeClr val="bg2"/>
            </a:solidFill>
            <a:ln w="9360">
              <a:solidFill>
                <a:schemeClr val="bg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1" name="CustomShape 30"/>
            <p:cNvSpPr/>
            <p:nvPr/>
          </p:nvSpPr>
          <p:spPr>
            <a:xfrm>
              <a:off x="6069240" y="3443760"/>
              <a:ext cx="136440" cy="122760"/>
            </a:xfrm>
            <a:prstGeom prst="ellipse">
              <a:avLst/>
            </a:prstGeom>
            <a:solidFill>
              <a:srgbClr val="009900"/>
            </a:solidFill>
            <a:ln w="9360">
              <a:solidFill>
                <a:srgbClr val="0099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2" name="CustomShape 31"/>
            <p:cNvSpPr/>
            <p:nvPr/>
          </p:nvSpPr>
          <p:spPr>
            <a:xfrm>
              <a:off x="6479280" y="3505320"/>
              <a:ext cx="136440" cy="122760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3" name="Line 32"/>
            <p:cNvSpPr/>
            <p:nvPr/>
          </p:nvSpPr>
          <p:spPr>
            <a:xfrm flipV="1">
              <a:off x="2372760" y="4299840"/>
              <a:ext cx="131040" cy="682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4" name="Line 33"/>
            <p:cNvSpPr/>
            <p:nvPr/>
          </p:nvSpPr>
          <p:spPr>
            <a:xfrm flipV="1">
              <a:off x="2423880" y="4417920"/>
              <a:ext cx="666360" cy="5846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5" name="Line 34"/>
            <p:cNvSpPr/>
            <p:nvPr/>
          </p:nvSpPr>
          <p:spPr>
            <a:xfrm flipV="1">
              <a:off x="2441160" y="4577040"/>
              <a:ext cx="1440720" cy="4665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6" name="Line 35"/>
            <p:cNvSpPr/>
            <p:nvPr/>
          </p:nvSpPr>
          <p:spPr>
            <a:xfrm flipH="1">
              <a:off x="3648600" y="4602600"/>
              <a:ext cx="256320" cy="266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7" name="Line 36"/>
            <p:cNvSpPr/>
            <p:nvPr/>
          </p:nvSpPr>
          <p:spPr>
            <a:xfrm>
              <a:off x="3996000" y="4592160"/>
              <a:ext cx="193680" cy="2156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8" name="Line 37"/>
            <p:cNvSpPr/>
            <p:nvPr/>
          </p:nvSpPr>
          <p:spPr>
            <a:xfrm flipV="1">
              <a:off x="4280760" y="4689720"/>
              <a:ext cx="905400" cy="1486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9" name="Line 38"/>
            <p:cNvSpPr/>
            <p:nvPr/>
          </p:nvSpPr>
          <p:spPr>
            <a:xfrm flipV="1">
              <a:off x="4235040" y="3807720"/>
              <a:ext cx="250560" cy="9950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0" name="Line 39"/>
            <p:cNvSpPr/>
            <p:nvPr/>
          </p:nvSpPr>
          <p:spPr>
            <a:xfrm flipH="1" flipV="1">
              <a:off x="5180400" y="3812760"/>
              <a:ext cx="68400" cy="7999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1" name="Line 40"/>
            <p:cNvSpPr/>
            <p:nvPr/>
          </p:nvSpPr>
          <p:spPr>
            <a:xfrm flipV="1">
              <a:off x="5317200" y="4397400"/>
              <a:ext cx="626400" cy="256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2" name="Line 41"/>
            <p:cNvSpPr/>
            <p:nvPr/>
          </p:nvSpPr>
          <p:spPr>
            <a:xfrm flipH="1" flipV="1">
              <a:off x="3067560" y="3443400"/>
              <a:ext cx="56880" cy="8564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3" name="Line 42"/>
            <p:cNvSpPr/>
            <p:nvPr/>
          </p:nvSpPr>
          <p:spPr>
            <a:xfrm flipH="1">
              <a:off x="3181320" y="3863880"/>
              <a:ext cx="455760" cy="4618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4" name="Line 43"/>
            <p:cNvSpPr/>
            <p:nvPr/>
          </p:nvSpPr>
          <p:spPr>
            <a:xfrm>
              <a:off x="3699720" y="3869280"/>
              <a:ext cx="233640" cy="6256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5" name="Line 44"/>
            <p:cNvSpPr/>
            <p:nvPr/>
          </p:nvSpPr>
          <p:spPr>
            <a:xfrm flipV="1">
              <a:off x="3739680" y="3756240"/>
              <a:ext cx="683280" cy="410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6" name="Line 45"/>
            <p:cNvSpPr/>
            <p:nvPr/>
          </p:nvSpPr>
          <p:spPr>
            <a:xfrm flipV="1">
              <a:off x="6706800" y="2448360"/>
              <a:ext cx="347760" cy="5029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7" name="Line 46"/>
            <p:cNvSpPr/>
            <p:nvPr/>
          </p:nvSpPr>
          <p:spPr>
            <a:xfrm flipH="1">
              <a:off x="6410880" y="2402280"/>
              <a:ext cx="614880" cy="154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8" name="Line 47"/>
            <p:cNvSpPr/>
            <p:nvPr/>
          </p:nvSpPr>
          <p:spPr>
            <a:xfrm flipH="1" flipV="1">
              <a:off x="4827600" y="1986840"/>
              <a:ext cx="2203920" cy="3794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9" name="Line 48"/>
            <p:cNvSpPr/>
            <p:nvPr/>
          </p:nvSpPr>
          <p:spPr>
            <a:xfrm flipV="1">
              <a:off x="4491360" y="3187080"/>
              <a:ext cx="0" cy="492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0" name="Line 49"/>
            <p:cNvSpPr/>
            <p:nvPr/>
          </p:nvSpPr>
          <p:spPr>
            <a:xfrm>
              <a:off x="4565520" y="3141000"/>
              <a:ext cx="614880" cy="410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1" name="Line 50"/>
            <p:cNvSpPr/>
            <p:nvPr/>
          </p:nvSpPr>
          <p:spPr>
            <a:xfrm flipV="1">
              <a:off x="4514040" y="2751120"/>
              <a:ext cx="210960" cy="3178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2" name="Line 51"/>
            <p:cNvSpPr/>
            <p:nvPr/>
          </p:nvSpPr>
          <p:spPr>
            <a:xfrm flipV="1">
              <a:off x="4753440" y="2027880"/>
              <a:ext cx="16920" cy="6156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3" name="Line 52"/>
            <p:cNvSpPr/>
            <p:nvPr/>
          </p:nvSpPr>
          <p:spPr>
            <a:xfrm>
              <a:off x="4804560" y="2017800"/>
              <a:ext cx="541080" cy="4615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4" name="Line 53"/>
            <p:cNvSpPr/>
            <p:nvPr/>
          </p:nvSpPr>
          <p:spPr>
            <a:xfrm>
              <a:off x="4793400" y="2027880"/>
              <a:ext cx="438480" cy="1113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5" name="Line 54"/>
            <p:cNvSpPr/>
            <p:nvPr/>
          </p:nvSpPr>
          <p:spPr>
            <a:xfrm flipV="1">
              <a:off x="5300280" y="2756160"/>
              <a:ext cx="518040" cy="4104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6" name="Line 55"/>
            <p:cNvSpPr/>
            <p:nvPr/>
          </p:nvSpPr>
          <p:spPr>
            <a:xfrm flipH="1" flipV="1">
              <a:off x="4838760" y="2705040"/>
              <a:ext cx="956880" cy="50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7" name="Line 56"/>
            <p:cNvSpPr/>
            <p:nvPr/>
          </p:nvSpPr>
          <p:spPr>
            <a:xfrm>
              <a:off x="5448240" y="2540880"/>
              <a:ext cx="358920" cy="133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8" name="Line 57"/>
            <p:cNvSpPr/>
            <p:nvPr/>
          </p:nvSpPr>
          <p:spPr>
            <a:xfrm>
              <a:off x="5442480" y="2499840"/>
              <a:ext cx="831600" cy="716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9" name="Line 58"/>
            <p:cNvSpPr/>
            <p:nvPr/>
          </p:nvSpPr>
          <p:spPr>
            <a:xfrm flipV="1">
              <a:off x="6188760" y="3053520"/>
              <a:ext cx="438480" cy="4154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0" name="Line 59"/>
            <p:cNvSpPr/>
            <p:nvPr/>
          </p:nvSpPr>
          <p:spPr>
            <a:xfrm flipH="1">
              <a:off x="5220360" y="2643480"/>
              <a:ext cx="1110600" cy="10666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1" name="Line 60"/>
            <p:cNvSpPr/>
            <p:nvPr/>
          </p:nvSpPr>
          <p:spPr>
            <a:xfrm flipH="1">
              <a:off x="6143040" y="2638080"/>
              <a:ext cx="205200" cy="805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2" name="Line 61"/>
            <p:cNvSpPr/>
            <p:nvPr/>
          </p:nvSpPr>
          <p:spPr>
            <a:xfrm flipH="1">
              <a:off x="6012000" y="3566520"/>
              <a:ext cx="102600" cy="733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3" name="Line 62"/>
            <p:cNvSpPr/>
            <p:nvPr/>
          </p:nvSpPr>
          <p:spPr>
            <a:xfrm>
              <a:off x="6188760" y="3546000"/>
              <a:ext cx="512640" cy="7642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4" name="Line 63"/>
            <p:cNvSpPr/>
            <p:nvPr/>
          </p:nvSpPr>
          <p:spPr>
            <a:xfrm>
              <a:off x="6205680" y="3504960"/>
              <a:ext cx="279000" cy="460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5" name="Line 64"/>
            <p:cNvSpPr/>
            <p:nvPr/>
          </p:nvSpPr>
          <p:spPr>
            <a:xfrm>
              <a:off x="2987640" y="2520360"/>
              <a:ext cx="68400" cy="7948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6" name="Line 65"/>
            <p:cNvSpPr/>
            <p:nvPr/>
          </p:nvSpPr>
          <p:spPr>
            <a:xfrm>
              <a:off x="2247480" y="2940840"/>
              <a:ext cx="745920" cy="4154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7" name="Line 66"/>
            <p:cNvSpPr/>
            <p:nvPr/>
          </p:nvSpPr>
          <p:spPr>
            <a:xfrm flipH="1">
              <a:off x="3112920" y="2807640"/>
              <a:ext cx="712080" cy="5331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8" name="Line 67"/>
            <p:cNvSpPr/>
            <p:nvPr/>
          </p:nvSpPr>
          <p:spPr>
            <a:xfrm flipH="1">
              <a:off x="3050280" y="1971360"/>
              <a:ext cx="1651680" cy="4618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9" name="Line 68"/>
            <p:cNvSpPr/>
            <p:nvPr/>
          </p:nvSpPr>
          <p:spPr>
            <a:xfrm flipH="1">
              <a:off x="2247480" y="2489400"/>
              <a:ext cx="683280" cy="3643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0" name="Line 69"/>
            <p:cNvSpPr/>
            <p:nvPr/>
          </p:nvSpPr>
          <p:spPr>
            <a:xfrm flipV="1">
              <a:off x="2270160" y="2766600"/>
              <a:ext cx="1537920" cy="1281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1" name="Line 70"/>
            <p:cNvSpPr/>
            <p:nvPr/>
          </p:nvSpPr>
          <p:spPr>
            <a:xfrm>
              <a:off x="2207520" y="2961360"/>
              <a:ext cx="284760" cy="12258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2" name="Line 71"/>
            <p:cNvSpPr/>
            <p:nvPr/>
          </p:nvSpPr>
          <p:spPr>
            <a:xfrm>
              <a:off x="3927600" y="2807640"/>
              <a:ext cx="512640" cy="2818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3" name="Line 72"/>
            <p:cNvSpPr/>
            <p:nvPr/>
          </p:nvSpPr>
          <p:spPr>
            <a:xfrm>
              <a:off x="3124440" y="3402360"/>
              <a:ext cx="1321560" cy="312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4" name="Line 73"/>
            <p:cNvSpPr/>
            <p:nvPr/>
          </p:nvSpPr>
          <p:spPr>
            <a:xfrm flipV="1">
              <a:off x="4559760" y="3741120"/>
              <a:ext cx="552600" cy="1512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5" name="Line 74"/>
            <p:cNvSpPr/>
            <p:nvPr/>
          </p:nvSpPr>
          <p:spPr>
            <a:xfrm flipH="1">
              <a:off x="4269240" y="3802320"/>
              <a:ext cx="871560" cy="1005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6" name="Line 75"/>
            <p:cNvSpPr/>
            <p:nvPr/>
          </p:nvSpPr>
          <p:spPr>
            <a:xfrm flipH="1">
              <a:off x="2577600" y="3771720"/>
              <a:ext cx="2545920" cy="4514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7" name="Line 76"/>
            <p:cNvSpPr/>
            <p:nvPr/>
          </p:nvSpPr>
          <p:spPr>
            <a:xfrm>
              <a:off x="5288760" y="3248640"/>
              <a:ext cx="666360" cy="10666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8" name="Line 77"/>
            <p:cNvSpPr/>
            <p:nvPr/>
          </p:nvSpPr>
          <p:spPr>
            <a:xfrm>
              <a:off x="6057720" y="4335840"/>
              <a:ext cx="603720" cy="360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59" name="CustomShape 78"/>
          <p:cNvSpPr/>
          <p:nvPr/>
        </p:nvSpPr>
        <p:spPr>
          <a:xfrm>
            <a:off x="8763120" y="1828800"/>
            <a:ext cx="151920" cy="1519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0" name="Freeform 79"/>
          <p:cNvSpPr/>
          <p:nvPr/>
        </p:nvSpPr>
        <p:spPr>
          <a:xfrm>
            <a:off x="8839080" y="1828800"/>
            <a:ext cx="360" cy="360"/>
          </a:xfrm>
          <a:custGeom>
            <a:avLst/>
            <a:gdLst/>
            <a:ah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 w="9360">
            <a:solidFill>
              <a:schemeClr val="tx1"/>
            </a:solidFill>
            <a:round/>
            <a:tailEnd len="med" type="triangle" w="med"/>
          </a:ln>
        </p:spPr>
      </p:sp>
      <p:sp>
        <p:nvSpPr>
          <p:cNvPr id="1961" name="Line 80"/>
          <p:cNvSpPr/>
          <p:nvPr/>
        </p:nvSpPr>
        <p:spPr>
          <a:xfrm flipH="1">
            <a:off x="8381880" y="1981080"/>
            <a:ext cx="457200" cy="60948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62" name="Line 81"/>
          <p:cNvSpPr/>
          <p:nvPr/>
        </p:nvSpPr>
        <p:spPr>
          <a:xfrm>
            <a:off x="8839080" y="1981080"/>
            <a:ext cx="457200" cy="60948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63" name="CustomShape 82"/>
          <p:cNvSpPr/>
          <p:nvPr/>
        </p:nvSpPr>
        <p:spPr>
          <a:xfrm>
            <a:off x="8305920" y="2590920"/>
            <a:ext cx="151920" cy="151920"/>
          </a:xfrm>
          <a:prstGeom prst="ellipse">
            <a:avLst/>
          </a:prstGeom>
          <a:solidFill>
            <a:srgbClr val="0033cc"/>
          </a:solidFill>
          <a:ln w="9360">
            <a:solidFill>
              <a:srgbClr val="003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4" name="CustomShape 83"/>
          <p:cNvSpPr/>
          <p:nvPr/>
        </p:nvSpPr>
        <p:spPr>
          <a:xfrm>
            <a:off x="9220320" y="2590920"/>
            <a:ext cx="151920" cy="151920"/>
          </a:xfrm>
          <a:prstGeom prst="ellipse">
            <a:avLst/>
          </a:prstGeom>
          <a:solidFill>
            <a:srgbClr val="990033"/>
          </a:solidFill>
          <a:ln w="9360">
            <a:solidFill>
              <a:srgbClr val="9900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65" name="Group 84"/>
          <p:cNvGrpSpPr/>
          <p:nvPr/>
        </p:nvGrpSpPr>
        <p:grpSpPr>
          <a:xfrm>
            <a:off x="8153280" y="2743200"/>
            <a:ext cx="457200" cy="609480"/>
            <a:chOff x="8153280" y="2743200"/>
            <a:chExt cx="457200" cy="609480"/>
          </a:xfrm>
        </p:grpSpPr>
        <p:sp>
          <p:nvSpPr>
            <p:cNvPr id="1966" name="Line 85"/>
            <p:cNvSpPr/>
            <p:nvPr/>
          </p:nvSpPr>
          <p:spPr>
            <a:xfrm flipH="1">
              <a:off x="8153280" y="2743200"/>
              <a:ext cx="228600" cy="609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7" name="Line 86"/>
            <p:cNvSpPr/>
            <p:nvPr/>
          </p:nvSpPr>
          <p:spPr>
            <a:xfrm>
              <a:off x="8381880" y="2743200"/>
              <a:ext cx="228600" cy="609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68" name="Line 87"/>
          <p:cNvSpPr/>
          <p:nvPr/>
        </p:nvSpPr>
        <p:spPr>
          <a:xfrm flipH="1">
            <a:off x="9067680" y="2743200"/>
            <a:ext cx="228600" cy="60948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69" name="Line 88"/>
          <p:cNvSpPr/>
          <p:nvPr/>
        </p:nvSpPr>
        <p:spPr>
          <a:xfrm>
            <a:off x="9296280" y="2743200"/>
            <a:ext cx="304920" cy="60948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0" name="CustomShape 89"/>
          <p:cNvSpPr/>
          <p:nvPr/>
        </p:nvSpPr>
        <p:spPr>
          <a:xfrm>
            <a:off x="8077320" y="3352680"/>
            <a:ext cx="151920" cy="151920"/>
          </a:xfrm>
          <a:prstGeom prst="ellipse">
            <a:avLst/>
          </a:prstGeom>
          <a:solidFill>
            <a:schemeClr val="hlink"/>
          </a:solidFill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1" name="CustomShape 90"/>
          <p:cNvSpPr/>
          <p:nvPr/>
        </p:nvSpPr>
        <p:spPr>
          <a:xfrm>
            <a:off x="8534520" y="3352680"/>
            <a:ext cx="151920" cy="151920"/>
          </a:xfrm>
          <a:prstGeom prst="ellipse">
            <a:avLst/>
          </a:prstGeom>
          <a:solidFill>
            <a:schemeClr val="folHlink"/>
          </a:solidFill>
          <a:ln w="9360">
            <a:solidFill>
              <a:schemeClr val="fol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2" name="CustomShape 91"/>
          <p:cNvSpPr/>
          <p:nvPr/>
        </p:nvSpPr>
        <p:spPr>
          <a:xfrm>
            <a:off x="9524880" y="3352680"/>
            <a:ext cx="151920" cy="151920"/>
          </a:xfrm>
          <a:prstGeom prst="ellipse">
            <a:avLst/>
          </a:prstGeom>
          <a:solidFill>
            <a:srgbClr val="ff33cc"/>
          </a:solidFill>
          <a:ln w="9360">
            <a:solidFill>
              <a:srgbClr val="ff3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3" name="CustomShape 92"/>
          <p:cNvSpPr/>
          <p:nvPr/>
        </p:nvSpPr>
        <p:spPr>
          <a:xfrm>
            <a:off x="8991720" y="3352680"/>
            <a:ext cx="151920" cy="151920"/>
          </a:xfrm>
          <a:prstGeom prst="ellipse">
            <a:avLst/>
          </a:prstGeom>
          <a:solidFill>
            <a:schemeClr val="folHlink"/>
          </a:solidFill>
          <a:ln w="9360">
            <a:solidFill>
              <a:schemeClr val="fol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74" name="Group 93"/>
          <p:cNvGrpSpPr/>
          <p:nvPr/>
        </p:nvGrpSpPr>
        <p:grpSpPr>
          <a:xfrm>
            <a:off x="8381880" y="3504960"/>
            <a:ext cx="457200" cy="609840"/>
            <a:chOff x="8381880" y="3504960"/>
            <a:chExt cx="457200" cy="609840"/>
          </a:xfrm>
        </p:grpSpPr>
        <p:sp>
          <p:nvSpPr>
            <p:cNvPr id="1975" name="Line 94"/>
            <p:cNvSpPr/>
            <p:nvPr/>
          </p:nvSpPr>
          <p:spPr>
            <a:xfrm flipH="1">
              <a:off x="8381880" y="3504960"/>
              <a:ext cx="228600" cy="609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6" name="Line 95"/>
            <p:cNvSpPr/>
            <p:nvPr/>
          </p:nvSpPr>
          <p:spPr>
            <a:xfrm>
              <a:off x="8610480" y="3504960"/>
              <a:ext cx="228600" cy="609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77" name="Line 96"/>
          <p:cNvSpPr/>
          <p:nvPr/>
        </p:nvSpPr>
        <p:spPr>
          <a:xfrm>
            <a:off x="9601200" y="3504960"/>
            <a:ext cx="0" cy="60984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8" name="CustomShape 97"/>
          <p:cNvSpPr/>
          <p:nvPr/>
        </p:nvSpPr>
        <p:spPr>
          <a:xfrm>
            <a:off x="8763120" y="4114800"/>
            <a:ext cx="151920" cy="1519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9" name="CustomShape 98"/>
          <p:cNvSpPr/>
          <p:nvPr/>
        </p:nvSpPr>
        <p:spPr>
          <a:xfrm>
            <a:off x="8305920" y="4114800"/>
            <a:ext cx="151920" cy="151920"/>
          </a:xfrm>
          <a:prstGeom prst="ellipse">
            <a:avLst/>
          </a:prstGeom>
          <a:solidFill>
            <a:srgbClr val="cc9900"/>
          </a:solidFill>
          <a:ln w="9360">
            <a:solidFill>
              <a:srgbClr val="cc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0" name="CustomShape 99"/>
          <p:cNvSpPr/>
          <p:nvPr/>
        </p:nvSpPr>
        <p:spPr>
          <a:xfrm>
            <a:off x="9524880" y="4114800"/>
            <a:ext cx="151920" cy="151920"/>
          </a:xfrm>
          <a:prstGeom prst="ellipse">
            <a:avLst/>
          </a:prstGeom>
          <a:solidFill>
            <a:schemeClr val="bg2"/>
          </a:solidFill>
          <a:ln w="936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1" name="Line 100"/>
          <p:cNvSpPr/>
          <p:nvPr/>
        </p:nvSpPr>
        <p:spPr>
          <a:xfrm>
            <a:off x="9601200" y="4267080"/>
            <a:ext cx="0" cy="60948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82" name="CustomShape 101"/>
          <p:cNvSpPr/>
          <p:nvPr/>
        </p:nvSpPr>
        <p:spPr>
          <a:xfrm>
            <a:off x="9524880" y="4876920"/>
            <a:ext cx="151920" cy="151920"/>
          </a:xfrm>
          <a:prstGeom prst="ellipse">
            <a:avLst/>
          </a:prstGeom>
          <a:solidFill>
            <a:srgbClr val="009900"/>
          </a:solidFill>
          <a:ln w="93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3" name="CustomShape 102"/>
          <p:cNvSpPr/>
          <p:nvPr/>
        </p:nvSpPr>
        <p:spPr>
          <a:xfrm>
            <a:off x="7574040" y="4952880"/>
            <a:ext cx="1494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Search tree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84" name="CustomShape 103"/>
          <p:cNvSpPr/>
          <p:nvPr/>
        </p:nvSpPr>
        <p:spPr>
          <a:xfrm>
            <a:off x="6934320" y="5410080"/>
            <a:ext cx="350496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Note that some states may be visited multiple times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985" name="CustomShape 104"/>
          <p:cNvSpPr/>
          <p:nvPr/>
        </p:nvSpPr>
        <p:spPr>
          <a:xfrm>
            <a:off x="5495040" y="4876920"/>
            <a:ext cx="1526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State graph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1" dur="indefinite" restart="never" nodeType="tmRoot">
          <p:childTnLst>
            <p:seq>
              <p:cTn id="302" dur="indefinite" nodeType="mainSeq">
                <p:childTnLst>
                  <p:par>
                    <p:cTn id="303" nodeType="clickEffect" fill="hold">
                      <p:stCondLst>
                        <p:cond delay="indefinite"/>
                      </p:stCondLst>
                      <p:childTnLst>
                        <p:par>
                          <p:cTn id="30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CustomShape 1"/>
          <p:cNvSpPr/>
          <p:nvPr/>
        </p:nvSpPr>
        <p:spPr>
          <a:xfrm>
            <a:off x="6858000" y="1758600"/>
            <a:ext cx="4889160" cy="3879720"/>
          </a:xfrm>
          <a:prstGeom prst="roundRect">
            <a:avLst>
              <a:gd name="adj" fmla="val 16667"/>
            </a:avLst>
          </a:prstGeom>
          <a:solidFill>
            <a:srgbClr val="d5dfff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7" name="CustomShape 2"/>
          <p:cNvSpPr/>
          <p:nvPr/>
        </p:nvSpPr>
        <p:spPr>
          <a:xfrm>
            <a:off x="380880" y="1752480"/>
            <a:ext cx="3885840" cy="3885840"/>
          </a:xfrm>
          <a:prstGeom prst="roundRect">
            <a:avLst>
              <a:gd name="adj" fmla="val 16667"/>
            </a:avLst>
          </a:prstGeom>
          <a:solidFill>
            <a:srgbClr val="d5dfff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8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State Space Graphs vs. Search Trees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9" name="CustomShape 4"/>
          <p:cNvSpPr/>
          <p:nvPr/>
        </p:nvSpPr>
        <p:spPr>
          <a:xfrm>
            <a:off x="9232920" y="2692800"/>
            <a:ext cx="825120" cy="320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751"/>
              </a:spcBef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S</a:t>
            </a:r>
            <a:endParaRPr b="0" lang="en-IN" sz="1500" spc="-1" strike="noStrike">
              <a:latin typeface="Arial"/>
            </a:endParaRPr>
          </a:p>
        </p:txBody>
      </p:sp>
      <p:sp>
        <p:nvSpPr>
          <p:cNvPr id="1990" name="CustomShape 5"/>
          <p:cNvSpPr/>
          <p:nvPr/>
        </p:nvSpPr>
        <p:spPr>
          <a:xfrm>
            <a:off x="7010280" y="3976200"/>
            <a:ext cx="317160" cy="335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</a:rPr>
              <a:t>a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991" name="CustomShape 6"/>
          <p:cNvSpPr/>
          <p:nvPr/>
        </p:nvSpPr>
        <p:spPr>
          <a:xfrm>
            <a:off x="7010280" y="3549960"/>
            <a:ext cx="317160" cy="335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</a:rPr>
              <a:t>b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992" name="CustomShape 7"/>
          <p:cNvSpPr/>
          <p:nvPr/>
        </p:nvSpPr>
        <p:spPr>
          <a:xfrm>
            <a:off x="7454880" y="3167280"/>
            <a:ext cx="317160" cy="335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</a:rPr>
              <a:t>d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993" name="CustomShape 8"/>
          <p:cNvSpPr/>
          <p:nvPr/>
        </p:nvSpPr>
        <p:spPr>
          <a:xfrm>
            <a:off x="11264760" y="3114000"/>
            <a:ext cx="317160" cy="335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</a:rPr>
              <a:t>p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994" name="CustomShape 9"/>
          <p:cNvSpPr/>
          <p:nvPr/>
        </p:nvSpPr>
        <p:spPr>
          <a:xfrm>
            <a:off x="7581960" y="3976200"/>
            <a:ext cx="317160" cy="335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</a:rPr>
              <a:t>a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995" name="CustomShape 10"/>
          <p:cNvSpPr/>
          <p:nvPr/>
        </p:nvSpPr>
        <p:spPr>
          <a:xfrm>
            <a:off x="7581960" y="3549960"/>
            <a:ext cx="317160" cy="335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</a:rPr>
              <a:t>c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996" name="CustomShape 11"/>
          <p:cNvSpPr/>
          <p:nvPr/>
        </p:nvSpPr>
        <p:spPr>
          <a:xfrm flipH="1">
            <a:off x="7169040" y="3505680"/>
            <a:ext cx="444240" cy="43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7" name="CustomShape 12"/>
          <p:cNvSpPr/>
          <p:nvPr/>
        </p:nvSpPr>
        <p:spPr>
          <a:xfrm>
            <a:off x="7613640" y="3505680"/>
            <a:ext cx="126720" cy="43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8" name="CustomShape 13"/>
          <p:cNvSpPr/>
          <p:nvPr/>
        </p:nvSpPr>
        <p:spPr>
          <a:xfrm>
            <a:off x="7169040" y="3888360"/>
            <a:ext cx="360" cy="8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9" name="CustomShape 14"/>
          <p:cNvSpPr/>
          <p:nvPr/>
        </p:nvSpPr>
        <p:spPr>
          <a:xfrm>
            <a:off x="7740720" y="3888360"/>
            <a:ext cx="360" cy="8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0" name="CustomShape 15"/>
          <p:cNvSpPr/>
          <p:nvPr/>
        </p:nvSpPr>
        <p:spPr>
          <a:xfrm>
            <a:off x="9753480" y="3114000"/>
            <a:ext cx="317160" cy="335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</a:rPr>
              <a:t>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001" name="CustomShape 16"/>
          <p:cNvSpPr/>
          <p:nvPr/>
        </p:nvSpPr>
        <p:spPr>
          <a:xfrm>
            <a:off x="9296280" y="3966120"/>
            <a:ext cx="317160" cy="335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</a:rPr>
              <a:t>p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002" name="CustomShape 17"/>
          <p:cNvSpPr/>
          <p:nvPr/>
        </p:nvSpPr>
        <p:spPr>
          <a:xfrm>
            <a:off x="9487080" y="3540240"/>
            <a:ext cx="317160" cy="335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</a:rPr>
              <a:t>h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003" name="CustomShape 18"/>
          <p:cNvSpPr/>
          <p:nvPr/>
        </p:nvSpPr>
        <p:spPr>
          <a:xfrm>
            <a:off x="10058400" y="3966120"/>
            <a:ext cx="317160" cy="335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</a:rPr>
              <a:t>f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004" name="CustomShape 19"/>
          <p:cNvSpPr/>
          <p:nvPr/>
        </p:nvSpPr>
        <p:spPr>
          <a:xfrm>
            <a:off x="10058400" y="3540240"/>
            <a:ext cx="317160" cy="335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</a:rPr>
              <a:t>r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005" name="CustomShape 20"/>
          <p:cNvSpPr/>
          <p:nvPr/>
        </p:nvSpPr>
        <p:spPr>
          <a:xfrm>
            <a:off x="9677520" y="3966120"/>
            <a:ext cx="317160" cy="335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</a:rPr>
              <a:t>q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006" name="CustomShape 21"/>
          <p:cNvSpPr/>
          <p:nvPr/>
        </p:nvSpPr>
        <p:spPr>
          <a:xfrm>
            <a:off x="9296280" y="4349160"/>
            <a:ext cx="317160" cy="335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</a:rPr>
              <a:t>q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007" name="CustomShape 22"/>
          <p:cNvSpPr/>
          <p:nvPr/>
        </p:nvSpPr>
        <p:spPr>
          <a:xfrm>
            <a:off x="9867960" y="4349160"/>
            <a:ext cx="317160" cy="335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</a:rPr>
              <a:t>c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008" name="CustomShape 23"/>
          <p:cNvSpPr/>
          <p:nvPr/>
        </p:nvSpPr>
        <p:spPr>
          <a:xfrm>
            <a:off x="10121760" y="4392360"/>
            <a:ext cx="634680" cy="320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751"/>
              </a:spcBef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G</a:t>
            </a:r>
            <a:endParaRPr b="0" lang="en-IN" sz="1500" spc="-1" strike="noStrike">
              <a:latin typeface="Arial"/>
            </a:endParaRPr>
          </a:p>
        </p:txBody>
      </p:sp>
      <p:sp>
        <p:nvSpPr>
          <p:cNvPr id="2009" name="CustomShape 24"/>
          <p:cNvSpPr/>
          <p:nvPr/>
        </p:nvSpPr>
        <p:spPr>
          <a:xfrm>
            <a:off x="9867960" y="4721760"/>
            <a:ext cx="317160" cy="335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</a:rPr>
              <a:t>a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010" name="CustomShape 25"/>
          <p:cNvSpPr/>
          <p:nvPr/>
        </p:nvSpPr>
        <p:spPr>
          <a:xfrm flipH="1">
            <a:off x="9645480" y="3452400"/>
            <a:ext cx="266400" cy="8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1" name="CustomShape 26"/>
          <p:cNvSpPr/>
          <p:nvPr/>
        </p:nvSpPr>
        <p:spPr>
          <a:xfrm>
            <a:off x="9912240" y="3452400"/>
            <a:ext cx="304560" cy="8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2" name="CustomShape 27"/>
          <p:cNvSpPr/>
          <p:nvPr/>
        </p:nvSpPr>
        <p:spPr>
          <a:xfrm flipH="1">
            <a:off x="9455040" y="3878640"/>
            <a:ext cx="190080" cy="8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3" name="CustomShape 28"/>
          <p:cNvSpPr/>
          <p:nvPr/>
        </p:nvSpPr>
        <p:spPr>
          <a:xfrm>
            <a:off x="9645480" y="3878640"/>
            <a:ext cx="190080" cy="8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4" name="CustomShape 29"/>
          <p:cNvSpPr/>
          <p:nvPr/>
        </p:nvSpPr>
        <p:spPr>
          <a:xfrm>
            <a:off x="10217160" y="3878640"/>
            <a:ext cx="360" cy="8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5" name="CustomShape 30"/>
          <p:cNvSpPr/>
          <p:nvPr/>
        </p:nvSpPr>
        <p:spPr>
          <a:xfrm>
            <a:off x="9455040" y="4304520"/>
            <a:ext cx="360" cy="43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6" name="CustomShape 31"/>
          <p:cNvSpPr/>
          <p:nvPr/>
        </p:nvSpPr>
        <p:spPr>
          <a:xfrm flipH="1">
            <a:off x="10026720" y="4304520"/>
            <a:ext cx="190080" cy="43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7" name="CustomShape 32"/>
          <p:cNvSpPr/>
          <p:nvPr/>
        </p:nvSpPr>
        <p:spPr>
          <a:xfrm>
            <a:off x="10217160" y="4304520"/>
            <a:ext cx="221760" cy="8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8" name="CustomShape 33"/>
          <p:cNvSpPr/>
          <p:nvPr/>
        </p:nvSpPr>
        <p:spPr>
          <a:xfrm>
            <a:off x="10026720" y="4687560"/>
            <a:ext cx="360" cy="3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9" name="CustomShape 34"/>
          <p:cNvSpPr/>
          <p:nvPr/>
        </p:nvSpPr>
        <p:spPr>
          <a:xfrm>
            <a:off x="11264760" y="3506760"/>
            <a:ext cx="317160" cy="335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</a:rPr>
              <a:t>q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020" name="CustomShape 35"/>
          <p:cNvSpPr/>
          <p:nvPr/>
        </p:nvSpPr>
        <p:spPr>
          <a:xfrm>
            <a:off x="11423520" y="3452400"/>
            <a:ext cx="360" cy="5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1" name="CustomShape 36"/>
          <p:cNvSpPr/>
          <p:nvPr/>
        </p:nvSpPr>
        <p:spPr>
          <a:xfrm>
            <a:off x="8280360" y="3540240"/>
            <a:ext cx="317160" cy="335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</a:rPr>
              <a:t>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022" name="CustomShape 37"/>
          <p:cNvSpPr/>
          <p:nvPr/>
        </p:nvSpPr>
        <p:spPr>
          <a:xfrm>
            <a:off x="7772400" y="4392360"/>
            <a:ext cx="317160" cy="335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</a:rPr>
              <a:t>p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023" name="CustomShape 38"/>
          <p:cNvSpPr/>
          <p:nvPr/>
        </p:nvSpPr>
        <p:spPr>
          <a:xfrm>
            <a:off x="7962840" y="3966120"/>
            <a:ext cx="317160" cy="335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</a:rPr>
              <a:t>h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024" name="CustomShape 39"/>
          <p:cNvSpPr/>
          <p:nvPr/>
        </p:nvSpPr>
        <p:spPr>
          <a:xfrm>
            <a:off x="8534520" y="4392360"/>
            <a:ext cx="317160" cy="335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</a:rPr>
              <a:t>f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025" name="CustomShape 40"/>
          <p:cNvSpPr/>
          <p:nvPr/>
        </p:nvSpPr>
        <p:spPr>
          <a:xfrm>
            <a:off x="8534520" y="3966120"/>
            <a:ext cx="317160" cy="335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</a:rPr>
              <a:t>r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026" name="CustomShape 41"/>
          <p:cNvSpPr/>
          <p:nvPr/>
        </p:nvSpPr>
        <p:spPr>
          <a:xfrm>
            <a:off x="8153280" y="4392360"/>
            <a:ext cx="317160" cy="335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</a:rPr>
              <a:t>q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027" name="CustomShape 42"/>
          <p:cNvSpPr/>
          <p:nvPr/>
        </p:nvSpPr>
        <p:spPr>
          <a:xfrm>
            <a:off x="7772400" y="4775040"/>
            <a:ext cx="317160" cy="335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</a:rPr>
              <a:t>q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028" name="CustomShape 43"/>
          <p:cNvSpPr/>
          <p:nvPr/>
        </p:nvSpPr>
        <p:spPr>
          <a:xfrm>
            <a:off x="8344080" y="4775040"/>
            <a:ext cx="317160" cy="335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</a:rPr>
              <a:t>c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029" name="CustomShape 44"/>
          <p:cNvSpPr/>
          <p:nvPr/>
        </p:nvSpPr>
        <p:spPr>
          <a:xfrm>
            <a:off x="8597880" y="4818240"/>
            <a:ext cx="634680" cy="335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1" lang="en-US" sz="1600" spc="-1" strike="noStrike">
                <a:solidFill>
                  <a:srgbClr val="cc0000"/>
                </a:solidFill>
                <a:latin typeface="Arial"/>
              </a:rPr>
              <a:t>G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030" name="CustomShape 45"/>
          <p:cNvSpPr/>
          <p:nvPr/>
        </p:nvSpPr>
        <p:spPr>
          <a:xfrm>
            <a:off x="8344080" y="5148000"/>
            <a:ext cx="317160" cy="335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</a:rPr>
              <a:t>a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031" name="CustomShape 46"/>
          <p:cNvSpPr/>
          <p:nvPr/>
        </p:nvSpPr>
        <p:spPr>
          <a:xfrm flipH="1">
            <a:off x="8120880" y="3878640"/>
            <a:ext cx="317160" cy="8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2" name="CustomShape 47"/>
          <p:cNvSpPr/>
          <p:nvPr/>
        </p:nvSpPr>
        <p:spPr>
          <a:xfrm>
            <a:off x="8439120" y="3878640"/>
            <a:ext cx="253800" cy="8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3" name="CustomShape 48"/>
          <p:cNvSpPr/>
          <p:nvPr/>
        </p:nvSpPr>
        <p:spPr>
          <a:xfrm flipH="1">
            <a:off x="7931160" y="4304520"/>
            <a:ext cx="190080" cy="8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4" name="CustomShape 49"/>
          <p:cNvSpPr/>
          <p:nvPr/>
        </p:nvSpPr>
        <p:spPr>
          <a:xfrm>
            <a:off x="8121600" y="4304520"/>
            <a:ext cx="190080" cy="8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5" name="CustomShape 50"/>
          <p:cNvSpPr/>
          <p:nvPr/>
        </p:nvSpPr>
        <p:spPr>
          <a:xfrm>
            <a:off x="8693280" y="4304520"/>
            <a:ext cx="360" cy="8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6" name="CustomShape 51"/>
          <p:cNvSpPr/>
          <p:nvPr/>
        </p:nvSpPr>
        <p:spPr>
          <a:xfrm>
            <a:off x="7931160" y="4730760"/>
            <a:ext cx="360" cy="43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7" name="CustomShape 52"/>
          <p:cNvSpPr/>
          <p:nvPr/>
        </p:nvSpPr>
        <p:spPr>
          <a:xfrm flipH="1">
            <a:off x="8502480" y="4730760"/>
            <a:ext cx="190080" cy="43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8" name="CustomShape 53"/>
          <p:cNvSpPr/>
          <p:nvPr/>
        </p:nvSpPr>
        <p:spPr>
          <a:xfrm>
            <a:off x="8693280" y="4730760"/>
            <a:ext cx="221760" cy="8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9" name="CustomShape 54"/>
          <p:cNvSpPr/>
          <p:nvPr/>
        </p:nvSpPr>
        <p:spPr>
          <a:xfrm>
            <a:off x="8502480" y="5113440"/>
            <a:ext cx="360" cy="3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0" name="CustomShape 55"/>
          <p:cNvSpPr/>
          <p:nvPr/>
        </p:nvSpPr>
        <p:spPr>
          <a:xfrm>
            <a:off x="7613640" y="3505680"/>
            <a:ext cx="825120" cy="3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1" name="CustomShape 56"/>
          <p:cNvSpPr/>
          <p:nvPr/>
        </p:nvSpPr>
        <p:spPr>
          <a:xfrm flipH="1">
            <a:off x="7612920" y="3015720"/>
            <a:ext cx="2031480" cy="15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2" name="CustomShape 57"/>
          <p:cNvSpPr/>
          <p:nvPr/>
        </p:nvSpPr>
        <p:spPr>
          <a:xfrm>
            <a:off x="9645480" y="3015720"/>
            <a:ext cx="266400" cy="9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3" name="CustomShape 58"/>
          <p:cNvSpPr/>
          <p:nvPr/>
        </p:nvSpPr>
        <p:spPr>
          <a:xfrm>
            <a:off x="9645480" y="3015720"/>
            <a:ext cx="1777680" cy="9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44" name="Group 59"/>
          <p:cNvGrpSpPr/>
          <p:nvPr/>
        </p:nvGrpSpPr>
        <p:grpSpPr>
          <a:xfrm>
            <a:off x="681120" y="3124080"/>
            <a:ext cx="3204720" cy="1768320"/>
            <a:chOff x="681120" y="3124080"/>
            <a:chExt cx="3204720" cy="1768320"/>
          </a:xfrm>
        </p:grpSpPr>
        <p:sp>
          <p:nvSpPr>
            <p:cNvPr id="2045" name="CustomShape 60"/>
            <p:cNvSpPr/>
            <p:nvPr/>
          </p:nvSpPr>
          <p:spPr>
            <a:xfrm>
              <a:off x="681120" y="4160880"/>
              <a:ext cx="317160" cy="304560"/>
            </a:xfrm>
            <a:prstGeom prst="flowChartConnector">
              <a:avLst/>
            </a:prstGeom>
            <a:solidFill>
              <a:schemeClr val="bg1"/>
            </a:solidFill>
            <a:ln w="2844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</a:rPr>
                <a:t>S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2046" name="CustomShape 61"/>
            <p:cNvSpPr/>
            <p:nvPr/>
          </p:nvSpPr>
          <p:spPr>
            <a:xfrm>
              <a:off x="3568680" y="3124080"/>
              <a:ext cx="317160" cy="304560"/>
            </a:xfrm>
            <a:prstGeom prst="flowChartConnector">
              <a:avLst/>
            </a:prstGeom>
            <a:solidFill>
              <a:schemeClr val="bg1"/>
            </a:solidFill>
            <a:ln w="2844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</a:rPr>
                <a:t>G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2047" name="CustomShape 62"/>
            <p:cNvSpPr/>
            <p:nvPr/>
          </p:nvSpPr>
          <p:spPr>
            <a:xfrm>
              <a:off x="1601280" y="3886560"/>
              <a:ext cx="317160" cy="304560"/>
            </a:xfrm>
            <a:prstGeom prst="flowChartConnector">
              <a:avLst/>
            </a:prstGeom>
            <a:solidFill>
              <a:schemeClr val="bg1"/>
            </a:solidFill>
            <a:ln w="2844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500" spc="-1" strike="noStrike">
                  <a:solidFill>
                    <a:srgbClr val="000000"/>
                  </a:solidFill>
                  <a:latin typeface="Arial"/>
                </a:rPr>
                <a:t>d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2048" name="CustomShape 63"/>
            <p:cNvSpPr/>
            <p:nvPr/>
          </p:nvSpPr>
          <p:spPr>
            <a:xfrm>
              <a:off x="934920" y="3429000"/>
              <a:ext cx="317160" cy="304560"/>
            </a:xfrm>
            <a:prstGeom prst="flowChartConnector">
              <a:avLst/>
            </a:prstGeom>
            <a:solidFill>
              <a:schemeClr val="bg1"/>
            </a:solidFill>
            <a:ln w="2844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500" spc="-1" strike="noStrike">
                  <a:solidFill>
                    <a:srgbClr val="000000"/>
                  </a:solidFill>
                  <a:latin typeface="Arial"/>
                </a:rPr>
                <a:t>b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2049" name="CustomShape 64"/>
            <p:cNvSpPr/>
            <p:nvPr/>
          </p:nvSpPr>
          <p:spPr>
            <a:xfrm>
              <a:off x="1252080" y="4496400"/>
              <a:ext cx="317160" cy="304560"/>
            </a:xfrm>
            <a:prstGeom prst="flowChartConnector">
              <a:avLst/>
            </a:prstGeom>
            <a:solidFill>
              <a:schemeClr val="bg1"/>
            </a:solidFill>
            <a:ln w="2844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500" spc="-1" strike="noStrike">
                  <a:solidFill>
                    <a:srgbClr val="000000"/>
                  </a:solidFill>
                  <a:latin typeface="Arial"/>
                </a:rPr>
                <a:t>p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2050" name="CustomShape 65"/>
            <p:cNvSpPr/>
            <p:nvPr/>
          </p:nvSpPr>
          <p:spPr>
            <a:xfrm>
              <a:off x="2013840" y="4587840"/>
              <a:ext cx="317160" cy="304560"/>
            </a:xfrm>
            <a:prstGeom prst="flowChartConnector">
              <a:avLst/>
            </a:prstGeom>
            <a:solidFill>
              <a:schemeClr val="bg1"/>
            </a:solidFill>
            <a:ln w="2844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500" spc="-1" strike="noStrike">
                  <a:solidFill>
                    <a:srgbClr val="000000"/>
                  </a:solidFill>
                  <a:latin typeface="Arial"/>
                </a:rPr>
                <a:t>q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2051" name="CustomShape 66"/>
            <p:cNvSpPr/>
            <p:nvPr/>
          </p:nvSpPr>
          <p:spPr>
            <a:xfrm>
              <a:off x="2363040" y="3398760"/>
              <a:ext cx="317160" cy="304560"/>
            </a:xfrm>
            <a:prstGeom prst="flowChartConnector">
              <a:avLst/>
            </a:prstGeom>
            <a:solidFill>
              <a:schemeClr val="bg1"/>
            </a:solidFill>
            <a:ln w="2844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500" spc="-1" strike="noStrike">
                  <a:solidFill>
                    <a:srgbClr val="000000"/>
                  </a:solidFill>
                  <a:latin typeface="Arial"/>
                </a:rPr>
                <a:t>c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2052" name="CustomShape 67"/>
            <p:cNvSpPr/>
            <p:nvPr/>
          </p:nvSpPr>
          <p:spPr>
            <a:xfrm>
              <a:off x="2807280" y="3764520"/>
              <a:ext cx="317160" cy="304560"/>
            </a:xfrm>
            <a:prstGeom prst="flowChartConnector">
              <a:avLst/>
            </a:prstGeom>
            <a:solidFill>
              <a:schemeClr val="bg1"/>
            </a:solidFill>
            <a:ln w="2844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500" spc="-1" strike="noStrike">
                  <a:solidFill>
                    <a:srgbClr val="000000"/>
                  </a:solidFill>
                  <a:latin typeface="Arial"/>
                </a:rPr>
                <a:t>e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2053" name="CustomShape 68"/>
            <p:cNvSpPr/>
            <p:nvPr/>
          </p:nvSpPr>
          <p:spPr>
            <a:xfrm>
              <a:off x="2553480" y="4191480"/>
              <a:ext cx="317160" cy="304560"/>
            </a:xfrm>
            <a:prstGeom prst="flowChartConnector">
              <a:avLst/>
            </a:prstGeom>
            <a:solidFill>
              <a:schemeClr val="bg1"/>
            </a:solidFill>
            <a:ln w="2844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500" spc="-1" strike="noStrike">
                  <a:solidFill>
                    <a:srgbClr val="000000"/>
                  </a:solidFill>
                  <a:latin typeface="Arial"/>
                </a:rPr>
                <a:t>h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2054" name="CustomShape 69"/>
            <p:cNvSpPr/>
            <p:nvPr/>
          </p:nvSpPr>
          <p:spPr>
            <a:xfrm>
              <a:off x="1506240" y="3154680"/>
              <a:ext cx="317160" cy="304560"/>
            </a:xfrm>
            <a:prstGeom prst="flowChartConnector">
              <a:avLst/>
            </a:prstGeom>
            <a:solidFill>
              <a:schemeClr val="bg1"/>
            </a:solidFill>
            <a:ln w="2844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500" spc="-1" strike="noStrike">
                  <a:solidFill>
                    <a:srgbClr val="000000"/>
                  </a:solidFill>
                  <a:latin typeface="Arial"/>
                </a:rPr>
                <a:t>a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2055" name="CustomShape 70"/>
            <p:cNvSpPr/>
            <p:nvPr/>
          </p:nvSpPr>
          <p:spPr>
            <a:xfrm>
              <a:off x="3473640" y="3947400"/>
              <a:ext cx="317160" cy="304560"/>
            </a:xfrm>
            <a:prstGeom prst="flowChartConnector">
              <a:avLst/>
            </a:prstGeom>
            <a:solidFill>
              <a:schemeClr val="bg1"/>
            </a:solidFill>
            <a:ln w="2844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500" spc="-1" strike="noStrike">
                  <a:solidFill>
                    <a:srgbClr val="000000"/>
                  </a:solidFill>
                  <a:latin typeface="Arial"/>
                </a:rPr>
                <a:t>f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2056" name="CustomShape 71"/>
            <p:cNvSpPr/>
            <p:nvPr/>
          </p:nvSpPr>
          <p:spPr>
            <a:xfrm>
              <a:off x="3346560" y="4496400"/>
              <a:ext cx="317160" cy="304560"/>
            </a:xfrm>
            <a:prstGeom prst="flowChartConnector">
              <a:avLst/>
            </a:prstGeom>
            <a:solidFill>
              <a:schemeClr val="bg1"/>
            </a:solidFill>
            <a:ln w="2844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500" spc="-1" strike="noStrike">
                  <a:solidFill>
                    <a:srgbClr val="000000"/>
                  </a:solidFill>
                  <a:latin typeface="Arial"/>
                </a:rPr>
                <a:t>r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2057" name="CustomShape 72"/>
            <p:cNvSpPr/>
            <p:nvPr/>
          </p:nvSpPr>
          <p:spPr>
            <a:xfrm>
              <a:off x="952200" y="4421160"/>
              <a:ext cx="299880" cy="227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8" name="CustomShape 73"/>
            <p:cNvSpPr/>
            <p:nvPr/>
          </p:nvSpPr>
          <p:spPr>
            <a:xfrm flipV="1">
              <a:off x="1523160" y="4739400"/>
              <a:ext cx="490320" cy="1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9" name="CustomShape 74"/>
            <p:cNvSpPr/>
            <p:nvPr/>
          </p:nvSpPr>
          <p:spPr>
            <a:xfrm flipH="1">
              <a:off x="2284200" y="4451760"/>
              <a:ext cx="314280" cy="18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0" name="CustomShape 75"/>
            <p:cNvSpPr/>
            <p:nvPr/>
          </p:nvSpPr>
          <p:spPr>
            <a:xfrm flipH="1">
              <a:off x="1569600" y="4343760"/>
              <a:ext cx="983520" cy="304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1" name="CustomShape 76"/>
            <p:cNvSpPr/>
            <p:nvPr/>
          </p:nvSpPr>
          <p:spPr>
            <a:xfrm flipH="1">
              <a:off x="2824560" y="4069440"/>
              <a:ext cx="141120" cy="165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2" name="CustomShape 77"/>
            <p:cNvSpPr/>
            <p:nvPr/>
          </p:nvSpPr>
          <p:spPr>
            <a:xfrm>
              <a:off x="3078360" y="4024800"/>
              <a:ext cx="314280" cy="515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3" name="CustomShape 78"/>
            <p:cNvSpPr/>
            <p:nvPr/>
          </p:nvSpPr>
          <p:spPr>
            <a:xfrm flipV="1">
              <a:off x="3505320" y="4251600"/>
              <a:ext cx="126720" cy="243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4" name="CustomShape 79"/>
            <p:cNvSpPr/>
            <p:nvPr/>
          </p:nvSpPr>
          <p:spPr>
            <a:xfrm flipV="1">
              <a:off x="3632400" y="3428280"/>
              <a:ext cx="94680" cy="51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5" name="CustomShape 80"/>
            <p:cNvSpPr/>
            <p:nvPr/>
          </p:nvSpPr>
          <p:spPr>
            <a:xfrm flipV="1">
              <a:off x="952200" y="4038120"/>
              <a:ext cx="648720" cy="165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6" name="CustomShape 81"/>
            <p:cNvSpPr/>
            <p:nvPr/>
          </p:nvSpPr>
          <p:spPr>
            <a:xfrm flipH="1" flipV="1">
              <a:off x="1206000" y="3689640"/>
              <a:ext cx="441360" cy="241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7" name="CustomShape 82"/>
            <p:cNvSpPr/>
            <p:nvPr/>
          </p:nvSpPr>
          <p:spPr>
            <a:xfrm flipV="1">
              <a:off x="1220400" y="3306600"/>
              <a:ext cx="285120" cy="165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8" name="CustomShape 83"/>
            <p:cNvSpPr/>
            <p:nvPr/>
          </p:nvSpPr>
          <p:spPr>
            <a:xfrm flipH="1" flipV="1">
              <a:off x="1823400" y="3306600"/>
              <a:ext cx="539280" cy="243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9" name="CustomShape 84"/>
            <p:cNvSpPr/>
            <p:nvPr/>
          </p:nvSpPr>
          <p:spPr>
            <a:xfrm flipV="1">
              <a:off x="1872360" y="3659040"/>
              <a:ext cx="536400" cy="271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0" name="CustomShape 85"/>
            <p:cNvSpPr/>
            <p:nvPr/>
          </p:nvSpPr>
          <p:spPr>
            <a:xfrm flipV="1">
              <a:off x="1918800" y="3916800"/>
              <a:ext cx="888120" cy="121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1" name="CustomShape 86"/>
            <p:cNvSpPr/>
            <p:nvPr/>
          </p:nvSpPr>
          <p:spPr>
            <a:xfrm flipH="1" rot="5400000">
              <a:off x="2878560" y="3351960"/>
              <a:ext cx="440640" cy="839160"/>
            </a:xfrm>
            <a:prstGeom prst="curvedConnector2">
              <a:avLst/>
            </a:pr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2" name="CustomShape 87"/>
            <p:cNvSpPr/>
            <p:nvPr/>
          </p:nvSpPr>
          <p:spPr>
            <a:xfrm flipV="1">
              <a:off x="998280" y="4024440"/>
              <a:ext cx="1854720" cy="288000"/>
            </a:xfrm>
            <a:prstGeom prst="curvedConnector2">
              <a:avLst/>
            </a:pr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73" name="CustomShape 88"/>
          <p:cNvSpPr/>
          <p:nvPr/>
        </p:nvSpPr>
        <p:spPr>
          <a:xfrm>
            <a:off x="4495680" y="4133520"/>
            <a:ext cx="2068200" cy="1737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We construct the tree on demand – and we construct as little as possible.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74" name="CustomShape 89"/>
          <p:cNvSpPr/>
          <p:nvPr/>
        </p:nvSpPr>
        <p:spPr>
          <a:xfrm>
            <a:off x="4572000" y="1905120"/>
            <a:ext cx="1980720" cy="1737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Each NODE in in the search tree is an entire PATH in the state space graph.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75" name="CustomShape 90"/>
          <p:cNvSpPr/>
          <p:nvPr/>
        </p:nvSpPr>
        <p:spPr>
          <a:xfrm>
            <a:off x="6870600" y="2086200"/>
            <a:ext cx="487656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Search Tree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076" name="CustomShape 91"/>
          <p:cNvSpPr/>
          <p:nvPr/>
        </p:nvSpPr>
        <p:spPr>
          <a:xfrm>
            <a:off x="609480" y="1981080"/>
            <a:ext cx="342864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State Space Graph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Quiz: State Space Graphs vs. Search Trees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8" name="CustomShape 2"/>
          <p:cNvSpPr/>
          <p:nvPr/>
        </p:nvSpPr>
        <p:spPr>
          <a:xfrm>
            <a:off x="1600200" y="3518640"/>
            <a:ext cx="437400" cy="443160"/>
          </a:xfrm>
          <a:prstGeom prst="flowChartConnector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</a:rPr>
              <a:t>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079" name="CustomShape 3"/>
          <p:cNvSpPr/>
          <p:nvPr/>
        </p:nvSpPr>
        <p:spPr>
          <a:xfrm>
            <a:off x="3657600" y="3518640"/>
            <a:ext cx="437400" cy="443160"/>
          </a:xfrm>
          <a:prstGeom prst="flowChartConnector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G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80" name="CustomShape 4"/>
          <p:cNvSpPr/>
          <p:nvPr/>
        </p:nvSpPr>
        <p:spPr>
          <a:xfrm>
            <a:off x="2590920" y="4357080"/>
            <a:ext cx="437400" cy="443160"/>
          </a:xfrm>
          <a:prstGeom prst="flowChartConnector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</a:rPr>
              <a:t>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81" name="CustomShape 5"/>
          <p:cNvSpPr/>
          <p:nvPr/>
        </p:nvSpPr>
        <p:spPr>
          <a:xfrm>
            <a:off x="2590920" y="2680560"/>
            <a:ext cx="437400" cy="443160"/>
          </a:xfrm>
          <a:prstGeom prst="flowChartConnector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</a:rPr>
              <a:t>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82" name="CustomShape 6"/>
          <p:cNvSpPr/>
          <p:nvPr/>
        </p:nvSpPr>
        <p:spPr>
          <a:xfrm>
            <a:off x="1973880" y="3897360"/>
            <a:ext cx="616680" cy="681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083" name="CustomShape 7"/>
          <p:cNvSpPr/>
          <p:nvPr/>
        </p:nvSpPr>
        <p:spPr>
          <a:xfrm>
            <a:off x="2655000" y="3059280"/>
            <a:ext cx="360" cy="136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084" name="CustomShape 8"/>
          <p:cNvSpPr/>
          <p:nvPr/>
        </p:nvSpPr>
        <p:spPr>
          <a:xfrm flipV="1">
            <a:off x="2964240" y="3059280"/>
            <a:ext cx="360" cy="136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085" name="CustomShape 9"/>
          <p:cNvSpPr/>
          <p:nvPr/>
        </p:nvSpPr>
        <p:spPr>
          <a:xfrm>
            <a:off x="3028320" y="2902320"/>
            <a:ext cx="693000" cy="681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086" name="CustomShape 10"/>
          <p:cNvSpPr/>
          <p:nvPr/>
        </p:nvSpPr>
        <p:spPr>
          <a:xfrm flipV="1">
            <a:off x="3028320" y="3897360"/>
            <a:ext cx="693000" cy="681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087" name="CustomShape 11"/>
          <p:cNvSpPr/>
          <p:nvPr/>
        </p:nvSpPr>
        <p:spPr>
          <a:xfrm flipV="1">
            <a:off x="1973880" y="2901960"/>
            <a:ext cx="616680" cy="681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088" name="CustomShape 12"/>
          <p:cNvSpPr/>
          <p:nvPr/>
        </p:nvSpPr>
        <p:spPr>
          <a:xfrm>
            <a:off x="1219320" y="1671840"/>
            <a:ext cx="388584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Consider this 4-state graph: 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089" name="CustomShape 13"/>
          <p:cNvSpPr/>
          <p:nvPr/>
        </p:nvSpPr>
        <p:spPr>
          <a:xfrm>
            <a:off x="6477120" y="1676520"/>
            <a:ext cx="510516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How big is its search tree (from S)?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2090" name="Picture 58" descr="TP_tmp.png"/>
          <p:cNvPicPr/>
          <p:nvPr/>
        </p:nvPicPr>
        <p:blipFill>
          <a:blip r:embed="rId1"/>
          <a:stretch/>
        </p:blipFill>
        <p:spPr>
          <a:xfrm>
            <a:off x="7848720" y="3124080"/>
            <a:ext cx="1879560" cy="93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7" dur="indefinite" restart="never" nodeType="tmRoot">
          <p:childTnLst>
            <p:seq>
              <p:cTn id="308" dur="indefinite" nodeType="mainSeq">
                <p:childTnLst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icture 2" descr=""/>
          <p:cNvPicPr/>
          <p:nvPr/>
        </p:nvPicPr>
        <p:blipFill>
          <a:blip r:embed="rId1"/>
          <a:stretch/>
        </p:blipFill>
        <p:spPr>
          <a:xfrm>
            <a:off x="2366640" y="533520"/>
            <a:ext cx="7001280" cy="5257440"/>
          </a:xfrm>
          <a:prstGeom prst="rect">
            <a:avLst/>
          </a:prstGeom>
          <a:ln>
            <a:noFill/>
          </a:ln>
        </p:spPr>
      </p:pic>
      <p:sp>
        <p:nvSpPr>
          <p:cNvPr id="308" name="TextShape 1"/>
          <p:cNvSpPr txBox="1"/>
          <p:nvPr/>
        </p:nvSpPr>
        <p:spPr>
          <a:xfrm>
            <a:off x="0" y="279360"/>
            <a:ext cx="12191760" cy="14695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Artificial Intelligence</a:t>
            </a:r>
            <a:br/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TextShape 2"/>
          <p:cNvSpPr txBox="1"/>
          <p:nvPr/>
        </p:nvSpPr>
        <p:spPr>
          <a:xfrm>
            <a:off x="0" y="1295280"/>
            <a:ext cx="12191760" cy="152352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859"/>
              </a:spcBef>
              <a:tabLst>
                <a:tab algn="l" pos="0"/>
              </a:tabLst>
            </a:pPr>
            <a:r>
              <a:rPr b="0" lang="en-US" sz="4300" spc="-1" strike="noStrike">
                <a:solidFill>
                  <a:srgbClr val="000000"/>
                </a:solidFill>
                <a:latin typeface="Calibri"/>
              </a:rPr>
              <a:t>Search</a:t>
            </a:r>
            <a:endParaRPr b="0" lang="en-IN" sz="4300" spc="-1" strike="noStrike"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1523880" y="6248520"/>
            <a:ext cx="5866920" cy="36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Quiz: State Space Graphs vs. Search Trees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2" name="CustomShape 2"/>
          <p:cNvSpPr/>
          <p:nvPr/>
        </p:nvSpPr>
        <p:spPr>
          <a:xfrm>
            <a:off x="1600200" y="3518640"/>
            <a:ext cx="437400" cy="443160"/>
          </a:xfrm>
          <a:prstGeom prst="flowChartConnector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</a:rPr>
              <a:t>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093" name="CustomShape 3"/>
          <p:cNvSpPr/>
          <p:nvPr/>
        </p:nvSpPr>
        <p:spPr>
          <a:xfrm>
            <a:off x="3657600" y="3518640"/>
            <a:ext cx="437400" cy="443160"/>
          </a:xfrm>
          <a:prstGeom prst="flowChartConnector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G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94" name="CustomShape 4"/>
          <p:cNvSpPr/>
          <p:nvPr/>
        </p:nvSpPr>
        <p:spPr>
          <a:xfrm>
            <a:off x="2590920" y="4357080"/>
            <a:ext cx="437400" cy="443160"/>
          </a:xfrm>
          <a:prstGeom prst="flowChartConnector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</a:rPr>
              <a:t>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95" name="CustomShape 5"/>
          <p:cNvSpPr/>
          <p:nvPr/>
        </p:nvSpPr>
        <p:spPr>
          <a:xfrm>
            <a:off x="2590920" y="2680560"/>
            <a:ext cx="437400" cy="443160"/>
          </a:xfrm>
          <a:prstGeom prst="flowChartConnector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</a:rPr>
              <a:t>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96" name="CustomShape 6"/>
          <p:cNvSpPr/>
          <p:nvPr/>
        </p:nvSpPr>
        <p:spPr>
          <a:xfrm>
            <a:off x="1973880" y="3897360"/>
            <a:ext cx="616680" cy="681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097" name="CustomShape 7"/>
          <p:cNvSpPr/>
          <p:nvPr/>
        </p:nvSpPr>
        <p:spPr>
          <a:xfrm>
            <a:off x="2655000" y="3059280"/>
            <a:ext cx="360" cy="136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098" name="CustomShape 8"/>
          <p:cNvSpPr/>
          <p:nvPr/>
        </p:nvSpPr>
        <p:spPr>
          <a:xfrm flipV="1">
            <a:off x="2964240" y="3059280"/>
            <a:ext cx="360" cy="136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099" name="CustomShape 9"/>
          <p:cNvSpPr/>
          <p:nvPr/>
        </p:nvSpPr>
        <p:spPr>
          <a:xfrm>
            <a:off x="3028320" y="2902320"/>
            <a:ext cx="693000" cy="681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100" name="CustomShape 10"/>
          <p:cNvSpPr/>
          <p:nvPr/>
        </p:nvSpPr>
        <p:spPr>
          <a:xfrm flipV="1">
            <a:off x="3028320" y="3897360"/>
            <a:ext cx="693000" cy="681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101" name="CustomShape 11"/>
          <p:cNvSpPr/>
          <p:nvPr/>
        </p:nvSpPr>
        <p:spPr>
          <a:xfrm flipV="1">
            <a:off x="1973880" y="2901960"/>
            <a:ext cx="616680" cy="681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102" name="CustomShape 12"/>
          <p:cNvSpPr/>
          <p:nvPr/>
        </p:nvSpPr>
        <p:spPr>
          <a:xfrm>
            <a:off x="1219320" y="1671840"/>
            <a:ext cx="388584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Consider this 4-state graph: 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103" name="CustomShape 13"/>
          <p:cNvSpPr/>
          <p:nvPr/>
        </p:nvSpPr>
        <p:spPr>
          <a:xfrm>
            <a:off x="0" y="6030000"/>
            <a:ext cx="1219176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Important: Those who don’t know history are doomed to repeat it!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104" name="CustomShape 14"/>
          <p:cNvSpPr/>
          <p:nvPr/>
        </p:nvSpPr>
        <p:spPr>
          <a:xfrm>
            <a:off x="6477120" y="1676520"/>
            <a:ext cx="510516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How big is its search tree (from S)?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2105" name="Picture 58" descr="TP_tmp.png"/>
          <p:cNvPicPr/>
          <p:nvPr/>
        </p:nvPicPr>
        <p:blipFill>
          <a:blip r:embed="rId1"/>
          <a:stretch/>
        </p:blipFill>
        <p:spPr>
          <a:xfrm>
            <a:off x="7848720" y="3124080"/>
            <a:ext cx="1879560" cy="933840"/>
          </a:xfrm>
          <a:prstGeom prst="rect">
            <a:avLst/>
          </a:prstGeom>
          <a:ln>
            <a:noFill/>
          </a:ln>
        </p:spPr>
      </p:pic>
      <p:sp>
        <p:nvSpPr>
          <p:cNvPr id="2106" name="CustomShape 15"/>
          <p:cNvSpPr/>
          <p:nvPr/>
        </p:nvSpPr>
        <p:spPr>
          <a:xfrm>
            <a:off x="5850720" y="2666880"/>
            <a:ext cx="338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107" name="CustomShape 16"/>
          <p:cNvSpPr/>
          <p:nvPr/>
        </p:nvSpPr>
        <p:spPr>
          <a:xfrm>
            <a:off x="6234840" y="312408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108" name="CustomShape 17"/>
          <p:cNvSpPr/>
          <p:nvPr/>
        </p:nvSpPr>
        <p:spPr>
          <a:xfrm>
            <a:off x="5091840" y="373392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109" name="CustomShape 18"/>
          <p:cNvSpPr/>
          <p:nvPr/>
        </p:nvSpPr>
        <p:spPr>
          <a:xfrm>
            <a:off x="5696280" y="3733920"/>
            <a:ext cx="415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110" name="CustomShape 19"/>
          <p:cNvSpPr/>
          <p:nvPr/>
        </p:nvSpPr>
        <p:spPr>
          <a:xfrm>
            <a:off x="6154560" y="3733920"/>
            <a:ext cx="367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111" name="CustomShape 20"/>
          <p:cNvSpPr/>
          <p:nvPr/>
        </p:nvSpPr>
        <p:spPr>
          <a:xfrm>
            <a:off x="5468760" y="3124080"/>
            <a:ext cx="367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112" name="CustomShape 21"/>
          <p:cNvSpPr/>
          <p:nvPr/>
        </p:nvSpPr>
        <p:spPr>
          <a:xfrm>
            <a:off x="6762960" y="3733920"/>
            <a:ext cx="415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113" name="CustomShape 22"/>
          <p:cNvSpPr/>
          <p:nvPr/>
        </p:nvSpPr>
        <p:spPr>
          <a:xfrm>
            <a:off x="4831920" y="4343400"/>
            <a:ext cx="367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114" name="CustomShape 23"/>
          <p:cNvSpPr/>
          <p:nvPr/>
        </p:nvSpPr>
        <p:spPr>
          <a:xfrm>
            <a:off x="5391360" y="4343400"/>
            <a:ext cx="415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115" name="CustomShape 24"/>
          <p:cNvSpPr/>
          <p:nvPr/>
        </p:nvSpPr>
        <p:spPr>
          <a:xfrm>
            <a:off x="6084360" y="434340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116" name="CustomShape 25"/>
          <p:cNvSpPr/>
          <p:nvPr/>
        </p:nvSpPr>
        <p:spPr>
          <a:xfrm>
            <a:off x="6612840" y="4343400"/>
            <a:ext cx="415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117" name="Line 26"/>
          <p:cNvSpPr/>
          <p:nvPr/>
        </p:nvSpPr>
        <p:spPr>
          <a:xfrm>
            <a:off x="6095880" y="3047760"/>
            <a:ext cx="228600" cy="2286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18" name="Line 27"/>
          <p:cNvSpPr/>
          <p:nvPr/>
        </p:nvSpPr>
        <p:spPr>
          <a:xfrm>
            <a:off x="6563520" y="3549960"/>
            <a:ext cx="228600" cy="2286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19" name="Line 28"/>
          <p:cNvSpPr/>
          <p:nvPr/>
        </p:nvSpPr>
        <p:spPr>
          <a:xfrm>
            <a:off x="6490440" y="4190760"/>
            <a:ext cx="228600" cy="2286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20" name="Line 29"/>
          <p:cNvSpPr/>
          <p:nvPr/>
        </p:nvSpPr>
        <p:spPr>
          <a:xfrm>
            <a:off x="5333760" y="4190760"/>
            <a:ext cx="228600" cy="2286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21" name="Line 30"/>
          <p:cNvSpPr/>
          <p:nvPr/>
        </p:nvSpPr>
        <p:spPr>
          <a:xfrm>
            <a:off x="5638680" y="3581280"/>
            <a:ext cx="228600" cy="2286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22" name="Line 31"/>
          <p:cNvSpPr/>
          <p:nvPr/>
        </p:nvSpPr>
        <p:spPr>
          <a:xfrm flipH="1">
            <a:off x="5745960" y="3037320"/>
            <a:ext cx="152640" cy="2286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23" name="Line 32"/>
          <p:cNvSpPr/>
          <p:nvPr/>
        </p:nvSpPr>
        <p:spPr>
          <a:xfrm flipH="1">
            <a:off x="6324480" y="3539520"/>
            <a:ext cx="76320" cy="3049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24" name="Line 33"/>
          <p:cNvSpPr/>
          <p:nvPr/>
        </p:nvSpPr>
        <p:spPr>
          <a:xfrm flipH="1">
            <a:off x="5333760" y="3581280"/>
            <a:ext cx="228600" cy="2286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25" name="Line 34"/>
          <p:cNvSpPr/>
          <p:nvPr/>
        </p:nvSpPr>
        <p:spPr>
          <a:xfrm flipH="1">
            <a:off x="6248160" y="4190760"/>
            <a:ext cx="76320" cy="3049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26" name="Line 35"/>
          <p:cNvSpPr/>
          <p:nvPr/>
        </p:nvSpPr>
        <p:spPr>
          <a:xfrm flipH="1">
            <a:off x="5029200" y="4190760"/>
            <a:ext cx="152280" cy="3049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27" name="Line 36"/>
          <p:cNvSpPr/>
          <p:nvPr/>
        </p:nvSpPr>
        <p:spPr>
          <a:xfrm>
            <a:off x="5105160" y="4876560"/>
            <a:ext cx="228600" cy="2286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28" name="Line 37"/>
          <p:cNvSpPr/>
          <p:nvPr/>
        </p:nvSpPr>
        <p:spPr>
          <a:xfrm flipH="1">
            <a:off x="4800600" y="4876560"/>
            <a:ext cx="152280" cy="3049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29" name="Line 38"/>
          <p:cNvSpPr/>
          <p:nvPr/>
        </p:nvSpPr>
        <p:spPr>
          <a:xfrm>
            <a:off x="6324480" y="4876560"/>
            <a:ext cx="228600" cy="2286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30" name="Line 39"/>
          <p:cNvSpPr/>
          <p:nvPr/>
        </p:nvSpPr>
        <p:spPr>
          <a:xfrm flipH="1">
            <a:off x="6019560" y="4876560"/>
            <a:ext cx="152640" cy="3049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31" name="CustomShape 40"/>
          <p:cNvSpPr/>
          <p:nvPr/>
        </p:nvSpPr>
        <p:spPr>
          <a:xfrm>
            <a:off x="4833000" y="5177160"/>
            <a:ext cx="484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132" name="CustomShape 41"/>
          <p:cNvSpPr/>
          <p:nvPr/>
        </p:nvSpPr>
        <p:spPr>
          <a:xfrm>
            <a:off x="6128280" y="5181480"/>
            <a:ext cx="484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7" dur="indefinite" restart="never" nodeType="tmRoot">
          <p:childTnLst>
            <p:seq>
              <p:cTn id="318" dur="indefinite" nodeType="mainSeq">
                <p:childTnLst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Search Trees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34" name="Picture 2" descr=""/>
          <p:cNvPicPr/>
          <p:nvPr/>
        </p:nvPicPr>
        <p:blipFill>
          <a:blip r:embed="rId1"/>
          <a:stretch/>
        </p:blipFill>
        <p:spPr>
          <a:xfrm>
            <a:off x="3814200" y="1450800"/>
            <a:ext cx="4017240" cy="4260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Search Trees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36" name="Picture 2" descr=""/>
          <p:cNvPicPr/>
          <p:nvPr/>
        </p:nvPicPr>
        <p:blipFill>
          <a:blip r:embed="rId1"/>
          <a:stretch/>
        </p:blipFill>
        <p:spPr>
          <a:xfrm>
            <a:off x="3814200" y="1450800"/>
            <a:ext cx="4017240" cy="4260600"/>
          </a:xfrm>
          <a:prstGeom prst="rect">
            <a:avLst/>
          </a:prstGeom>
          <a:ln>
            <a:noFill/>
          </a:ln>
        </p:spPr>
      </p:pic>
      <p:sp>
        <p:nvSpPr>
          <p:cNvPr id="2137" name="CustomShape 2"/>
          <p:cNvSpPr/>
          <p:nvPr/>
        </p:nvSpPr>
        <p:spPr>
          <a:xfrm>
            <a:off x="3669480" y="3614760"/>
            <a:ext cx="5029920" cy="2170440"/>
          </a:xfrm>
          <a:custGeom>
            <a:avLst/>
            <a:gdLst/>
            <a:ahLst/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240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8" name="CustomShape 3"/>
          <p:cNvSpPr/>
          <p:nvPr/>
        </p:nvSpPr>
        <p:spPr>
          <a:xfrm>
            <a:off x="203040" y="1676520"/>
            <a:ext cx="5358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Open List / Fringe: [                         ]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139" name="CustomShape 4"/>
          <p:cNvSpPr/>
          <p:nvPr/>
        </p:nvSpPr>
        <p:spPr>
          <a:xfrm>
            <a:off x="6848640" y="1676520"/>
            <a:ext cx="5358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Closed List / Visited: [                         ] 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Search Nodes and States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141" name="Group 2"/>
          <p:cNvGrpSpPr/>
          <p:nvPr/>
        </p:nvGrpSpPr>
        <p:grpSpPr>
          <a:xfrm>
            <a:off x="2514600" y="1676520"/>
            <a:ext cx="5486040" cy="1471680"/>
            <a:chOff x="2514600" y="1676520"/>
            <a:chExt cx="5486040" cy="1471680"/>
          </a:xfrm>
        </p:grpSpPr>
        <p:grpSp>
          <p:nvGrpSpPr>
            <p:cNvPr id="2142" name="Group 3"/>
            <p:cNvGrpSpPr/>
            <p:nvPr/>
          </p:nvGrpSpPr>
          <p:grpSpPr>
            <a:xfrm>
              <a:off x="2514600" y="1828800"/>
              <a:ext cx="1230480" cy="1319400"/>
              <a:chOff x="2514600" y="1828800"/>
              <a:chExt cx="1230480" cy="1319400"/>
            </a:xfrm>
          </p:grpSpPr>
          <p:sp>
            <p:nvSpPr>
              <p:cNvPr id="2143" name="CustomShape 4"/>
              <p:cNvSpPr/>
              <p:nvPr/>
            </p:nvSpPr>
            <p:spPr>
              <a:xfrm>
                <a:off x="2514600" y="1828800"/>
                <a:ext cx="1217880" cy="1217880"/>
              </a:xfrm>
              <a:prstGeom prst="rect">
                <a:avLst/>
              </a:prstGeom>
              <a:noFill/>
              <a:ln w="572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44" name="CustomShape 5"/>
              <p:cNvSpPr/>
              <p:nvPr/>
            </p:nvSpPr>
            <p:spPr>
              <a:xfrm>
                <a:off x="2514600" y="1828800"/>
                <a:ext cx="40572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45" name="CustomShape 6"/>
              <p:cNvSpPr/>
              <p:nvPr/>
            </p:nvSpPr>
            <p:spPr>
              <a:xfrm>
                <a:off x="2514600" y="2234880"/>
                <a:ext cx="40572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46" name="CustomShape 7"/>
              <p:cNvSpPr/>
              <p:nvPr/>
            </p:nvSpPr>
            <p:spPr>
              <a:xfrm>
                <a:off x="2514600" y="2640960"/>
                <a:ext cx="40572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47" name="CustomShape 8"/>
              <p:cNvSpPr/>
              <p:nvPr/>
            </p:nvSpPr>
            <p:spPr>
              <a:xfrm>
                <a:off x="2920680" y="1828800"/>
                <a:ext cx="40572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48" name="CustomShape 9"/>
              <p:cNvSpPr/>
              <p:nvPr/>
            </p:nvSpPr>
            <p:spPr>
              <a:xfrm>
                <a:off x="2920680" y="2234880"/>
                <a:ext cx="40572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49" name="CustomShape 10"/>
              <p:cNvSpPr/>
              <p:nvPr/>
            </p:nvSpPr>
            <p:spPr>
              <a:xfrm>
                <a:off x="3326760" y="2234880"/>
                <a:ext cx="40572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50" name="CustomShape 11"/>
              <p:cNvSpPr/>
              <p:nvPr/>
            </p:nvSpPr>
            <p:spPr>
              <a:xfrm>
                <a:off x="2920680" y="2640960"/>
                <a:ext cx="40572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51" name="CustomShape 12"/>
              <p:cNvSpPr/>
              <p:nvPr/>
            </p:nvSpPr>
            <p:spPr>
              <a:xfrm>
                <a:off x="3326760" y="2640960"/>
                <a:ext cx="40572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52" name="CustomShape 13"/>
              <p:cNvSpPr/>
              <p:nvPr/>
            </p:nvSpPr>
            <p:spPr>
              <a:xfrm>
                <a:off x="3024720" y="275184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1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153" name="CustomShape 14"/>
              <p:cNvSpPr/>
              <p:nvPr/>
            </p:nvSpPr>
            <p:spPr>
              <a:xfrm>
                <a:off x="3045600" y="193968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2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154" name="CustomShape 15"/>
              <p:cNvSpPr/>
              <p:nvPr/>
            </p:nvSpPr>
            <p:spPr>
              <a:xfrm>
                <a:off x="2639520" y="23457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3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155" name="CustomShape 16"/>
              <p:cNvSpPr/>
              <p:nvPr/>
            </p:nvSpPr>
            <p:spPr>
              <a:xfrm>
                <a:off x="3045600" y="23457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4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156" name="CustomShape 17"/>
              <p:cNvSpPr/>
              <p:nvPr/>
            </p:nvSpPr>
            <p:spPr>
              <a:xfrm>
                <a:off x="2639520" y="275292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5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157" name="CustomShape 18"/>
              <p:cNvSpPr/>
              <p:nvPr/>
            </p:nvSpPr>
            <p:spPr>
              <a:xfrm>
                <a:off x="3452040" y="275292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158" name="CustomShape 19"/>
              <p:cNvSpPr/>
              <p:nvPr/>
            </p:nvSpPr>
            <p:spPr>
              <a:xfrm>
                <a:off x="3452760" y="23457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7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159" name="CustomShape 20"/>
              <p:cNvSpPr/>
              <p:nvPr/>
            </p:nvSpPr>
            <p:spPr>
              <a:xfrm>
                <a:off x="2639520" y="193968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8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grpSp>
          <p:nvGrpSpPr>
            <p:cNvPr id="2160" name="Group 21"/>
            <p:cNvGrpSpPr/>
            <p:nvPr/>
          </p:nvGrpSpPr>
          <p:grpSpPr>
            <a:xfrm>
              <a:off x="3733560" y="1676520"/>
              <a:ext cx="4267080" cy="761760"/>
              <a:chOff x="3733560" y="1676520"/>
              <a:chExt cx="4267080" cy="761760"/>
            </a:xfrm>
          </p:grpSpPr>
          <p:sp>
            <p:nvSpPr>
              <p:cNvPr id="2161" name="CustomShape 22"/>
              <p:cNvSpPr/>
              <p:nvPr/>
            </p:nvSpPr>
            <p:spPr>
              <a:xfrm>
                <a:off x="7772400" y="1676520"/>
                <a:ext cx="228240" cy="228240"/>
              </a:xfrm>
              <a:prstGeom prst="ellipse">
                <a:avLst/>
              </a:prstGeom>
              <a:solidFill>
                <a:srgbClr val="3366ff"/>
              </a:solidFill>
              <a:ln w="28440">
                <a:solidFill>
                  <a:srgbClr val="3366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62" name="Line 23"/>
              <p:cNvSpPr/>
              <p:nvPr/>
            </p:nvSpPr>
            <p:spPr>
              <a:xfrm flipH="1">
                <a:off x="3733560" y="1828800"/>
                <a:ext cx="4038840" cy="609480"/>
              </a:xfrm>
              <a:prstGeom prst="line">
                <a:avLst/>
              </a:prstGeom>
              <a:ln w="9360">
                <a:solidFill>
                  <a:srgbClr val="3366ff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2163" name="Group 24"/>
          <p:cNvGrpSpPr/>
          <p:nvPr/>
        </p:nvGrpSpPr>
        <p:grpSpPr>
          <a:xfrm>
            <a:off x="2514600" y="1904760"/>
            <a:ext cx="7009920" cy="4367880"/>
            <a:chOff x="2514600" y="1904760"/>
            <a:chExt cx="7009920" cy="4367880"/>
          </a:xfrm>
        </p:grpSpPr>
        <p:grpSp>
          <p:nvGrpSpPr>
            <p:cNvPr id="2164" name="Group 25"/>
            <p:cNvGrpSpPr/>
            <p:nvPr/>
          </p:nvGrpSpPr>
          <p:grpSpPr>
            <a:xfrm>
              <a:off x="3124080" y="4952880"/>
              <a:ext cx="1249560" cy="1319760"/>
              <a:chOff x="3124080" y="4952880"/>
              <a:chExt cx="1249560" cy="1319760"/>
            </a:xfrm>
          </p:grpSpPr>
          <p:sp>
            <p:nvSpPr>
              <p:cNvPr id="2165" name="CustomShape 26"/>
              <p:cNvSpPr/>
              <p:nvPr/>
            </p:nvSpPr>
            <p:spPr>
              <a:xfrm>
                <a:off x="3124080" y="4952880"/>
                <a:ext cx="1243800" cy="1217880"/>
              </a:xfrm>
              <a:prstGeom prst="rect">
                <a:avLst/>
              </a:prstGeom>
              <a:noFill/>
              <a:ln w="572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66" name="CustomShape 27"/>
              <p:cNvSpPr/>
              <p:nvPr/>
            </p:nvSpPr>
            <p:spPr>
              <a:xfrm>
                <a:off x="3124080" y="495288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67" name="CustomShape 28"/>
              <p:cNvSpPr/>
              <p:nvPr/>
            </p:nvSpPr>
            <p:spPr>
              <a:xfrm>
                <a:off x="3124080" y="535896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68" name="CustomShape 29"/>
              <p:cNvSpPr/>
              <p:nvPr/>
            </p:nvSpPr>
            <p:spPr>
              <a:xfrm>
                <a:off x="3124080" y="576504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69" name="CustomShape 30"/>
              <p:cNvSpPr/>
              <p:nvPr/>
            </p:nvSpPr>
            <p:spPr>
              <a:xfrm>
                <a:off x="3953520" y="495288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70" name="CustomShape 31"/>
              <p:cNvSpPr/>
              <p:nvPr/>
            </p:nvSpPr>
            <p:spPr>
              <a:xfrm>
                <a:off x="3538800" y="535896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71" name="CustomShape 32"/>
              <p:cNvSpPr/>
              <p:nvPr/>
            </p:nvSpPr>
            <p:spPr>
              <a:xfrm>
                <a:off x="3953520" y="535896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72" name="CustomShape 33"/>
              <p:cNvSpPr/>
              <p:nvPr/>
            </p:nvSpPr>
            <p:spPr>
              <a:xfrm>
                <a:off x="3538800" y="576504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73" name="CustomShape 34"/>
              <p:cNvSpPr/>
              <p:nvPr/>
            </p:nvSpPr>
            <p:spPr>
              <a:xfrm>
                <a:off x="3953520" y="576504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74" name="CustomShape 35"/>
              <p:cNvSpPr/>
              <p:nvPr/>
            </p:nvSpPr>
            <p:spPr>
              <a:xfrm>
                <a:off x="3646080" y="587628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1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175" name="CustomShape 36"/>
              <p:cNvSpPr/>
              <p:nvPr/>
            </p:nvSpPr>
            <p:spPr>
              <a:xfrm>
                <a:off x="4081320" y="506412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2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176" name="CustomShape 37"/>
              <p:cNvSpPr/>
              <p:nvPr/>
            </p:nvSpPr>
            <p:spPr>
              <a:xfrm>
                <a:off x="3250800" y="547020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3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177" name="CustomShape 38"/>
              <p:cNvSpPr/>
              <p:nvPr/>
            </p:nvSpPr>
            <p:spPr>
              <a:xfrm>
                <a:off x="3666600" y="547020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4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178" name="CustomShape 39"/>
              <p:cNvSpPr/>
              <p:nvPr/>
            </p:nvSpPr>
            <p:spPr>
              <a:xfrm>
                <a:off x="3250800" y="58773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5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179" name="CustomShape 40"/>
              <p:cNvSpPr/>
              <p:nvPr/>
            </p:nvSpPr>
            <p:spPr>
              <a:xfrm>
                <a:off x="4080960" y="58773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180" name="CustomShape 41"/>
              <p:cNvSpPr/>
              <p:nvPr/>
            </p:nvSpPr>
            <p:spPr>
              <a:xfrm>
                <a:off x="4080960" y="547020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7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181" name="CustomShape 42"/>
              <p:cNvSpPr/>
              <p:nvPr/>
            </p:nvSpPr>
            <p:spPr>
              <a:xfrm>
                <a:off x="3250800" y="506412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8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grpSp>
          <p:nvGrpSpPr>
            <p:cNvPr id="2182" name="Group 43"/>
            <p:cNvGrpSpPr/>
            <p:nvPr/>
          </p:nvGrpSpPr>
          <p:grpSpPr>
            <a:xfrm>
              <a:off x="2514600" y="3352680"/>
              <a:ext cx="1249560" cy="1319760"/>
              <a:chOff x="2514600" y="3352680"/>
              <a:chExt cx="1249560" cy="1319760"/>
            </a:xfrm>
          </p:grpSpPr>
          <p:sp>
            <p:nvSpPr>
              <p:cNvPr id="2183" name="CustomShape 44"/>
              <p:cNvSpPr/>
              <p:nvPr/>
            </p:nvSpPr>
            <p:spPr>
              <a:xfrm>
                <a:off x="2514600" y="3352680"/>
                <a:ext cx="1243800" cy="1217880"/>
              </a:xfrm>
              <a:prstGeom prst="rect">
                <a:avLst/>
              </a:prstGeom>
              <a:noFill/>
              <a:ln w="572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4" name="CustomShape 45"/>
              <p:cNvSpPr/>
              <p:nvPr/>
            </p:nvSpPr>
            <p:spPr>
              <a:xfrm>
                <a:off x="2514600" y="335268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5" name="CustomShape 46"/>
              <p:cNvSpPr/>
              <p:nvPr/>
            </p:nvSpPr>
            <p:spPr>
              <a:xfrm>
                <a:off x="2514600" y="375876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6" name="CustomShape 47"/>
              <p:cNvSpPr/>
              <p:nvPr/>
            </p:nvSpPr>
            <p:spPr>
              <a:xfrm>
                <a:off x="2514600" y="416484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7" name="CustomShape 48"/>
              <p:cNvSpPr/>
              <p:nvPr/>
            </p:nvSpPr>
            <p:spPr>
              <a:xfrm>
                <a:off x="2929320" y="335268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8" name="CustomShape 49"/>
              <p:cNvSpPr/>
              <p:nvPr/>
            </p:nvSpPr>
            <p:spPr>
              <a:xfrm>
                <a:off x="2929320" y="375876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9" name="CustomShape 50"/>
              <p:cNvSpPr/>
              <p:nvPr/>
            </p:nvSpPr>
            <p:spPr>
              <a:xfrm>
                <a:off x="3344040" y="335268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90" name="CustomShape 51"/>
              <p:cNvSpPr/>
              <p:nvPr/>
            </p:nvSpPr>
            <p:spPr>
              <a:xfrm>
                <a:off x="2929320" y="416484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91" name="CustomShape 52"/>
              <p:cNvSpPr/>
              <p:nvPr/>
            </p:nvSpPr>
            <p:spPr>
              <a:xfrm>
                <a:off x="3344040" y="416484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92" name="CustomShape 53"/>
              <p:cNvSpPr/>
              <p:nvPr/>
            </p:nvSpPr>
            <p:spPr>
              <a:xfrm>
                <a:off x="3036600" y="427608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1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193" name="CustomShape 54"/>
              <p:cNvSpPr/>
              <p:nvPr/>
            </p:nvSpPr>
            <p:spPr>
              <a:xfrm>
                <a:off x="3057120" y="346392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2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194" name="CustomShape 55"/>
              <p:cNvSpPr/>
              <p:nvPr/>
            </p:nvSpPr>
            <p:spPr>
              <a:xfrm>
                <a:off x="2641320" y="387000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3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195" name="CustomShape 56"/>
              <p:cNvSpPr/>
              <p:nvPr/>
            </p:nvSpPr>
            <p:spPr>
              <a:xfrm>
                <a:off x="3057120" y="387000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4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196" name="CustomShape 57"/>
              <p:cNvSpPr/>
              <p:nvPr/>
            </p:nvSpPr>
            <p:spPr>
              <a:xfrm>
                <a:off x="2641320" y="42771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5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197" name="CustomShape 58"/>
              <p:cNvSpPr/>
              <p:nvPr/>
            </p:nvSpPr>
            <p:spPr>
              <a:xfrm>
                <a:off x="3471840" y="42771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198" name="CustomShape 59"/>
              <p:cNvSpPr/>
              <p:nvPr/>
            </p:nvSpPr>
            <p:spPr>
              <a:xfrm>
                <a:off x="3471480" y="346392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7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199" name="CustomShape 60"/>
              <p:cNvSpPr/>
              <p:nvPr/>
            </p:nvSpPr>
            <p:spPr>
              <a:xfrm>
                <a:off x="2641320" y="346392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8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grpSp>
          <p:nvGrpSpPr>
            <p:cNvPr id="2200" name="Group 61"/>
            <p:cNvGrpSpPr/>
            <p:nvPr/>
          </p:nvGrpSpPr>
          <p:grpSpPr>
            <a:xfrm>
              <a:off x="3809880" y="1904760"/>
              <a:ext cx="5714640" cy="3048120"/>
              <a:chOff x="3809880" y="1904760"/>
              <a:chExt cx="5714640" cy="3048120"/>
            </a:xfrm>
          </p:grpSpPr>
          <p:sp>
            <p:nvSpPr>
              <p:cNvPr id="2201" name="CustomShape 62"/>
              <p:cNvSpPr/>
              <p:nvPr/>
            </p:nvSpPr>
            <p:spPr>
              <a:xfrm>
                <a:off x="6248520" y="2362320"/>
                <a:ext cx="228240" cy="228240"/>
              </a:xfrm>
              <a:prstGeom prst="ellipse">
                <a:avLst/>
              </a:prstGeom>
              <a:solidFill>
                <a:srgbClr val="339933"/>
              </a:solidFill>
              <a:ln w="28440">
                <a:solidFill>
                  <a:srgbClr val="33993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2" name="CustomShape 63"/>
              <p:cNvSpPr/>
              <p:nvPr/>
            </p:nvSpPr>
            <p:spPr>
              <a:xfrm>
                <a:off x="9296280" y="2362320"/>
                <a:ext cx="228240" cy="228240"/>
              </a:xfrm>
              <a:prstGeom prst="ellipse">
                <a:avLst/>
              </a:prstGeom>
              <a:solidFill>
                <a:srgbClr val="339933"/>
              </a:solidFill>
              <a:ln w="28440">
                <a:solidFill>
                  <a:srgbClr val="33993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3" name="Line 64"/>
              <p:cNvSpPr/>
              <p:nvPr/>
            </p:nvSpPr>
            <p:spPr>
              <a:xfrm flipH="1">
                <a:off x="3809880" y="2514600"/>
                <a:ext cx="2438280" cy="1447560"/>
              </a:xfrm>
              <a:prstGeom prst="line">
                <a:avLst/>
              </a:prstGeom>
              <a:ln w="9360">
                <a:solidFill>
                  <a:srgbClr val="339933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4" name="Line 65"/>
              <p:cNvSpPr/>
              <p:nvPr/>
            </p:nvSpPr>
            <p:spPr>
              <a:xfrm flipH="1">
                <a:off x="4343400" y="2514600"/>
                <a:ext cx="4952880" cy="2438280"/>
              </a:xfrm>
              <a:prstGeom prst="line">
                <a:avLst/>
              </a:prstGeom>
              <a:ln w="9360">
                <a:solidFill>
                  <a:srgbClr val="339933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5" name="Line 66"/>
              <p:cNvSpPr/>
              <p:nvPr/>
            </p:nvSpPr>
            <p:spPr>
              <a:xfrm flipH="1">
                <a:off x="6476760" y="1904760"/>
                <a:ext cx="1371600" cy="533520"/>
              </a:xfrm>
              <a:prstGeom prst="line">
                <a:avLst/>
              </a:prstGeom>
              <a:ln w="2844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6" name="Line 67"/>
              <p:cNvSpPr/>
              <p:nvPr/>
            </p:nvSpPr>
            <p:spPr>
              <a:xfrm>
                <a:off x="7848360" y="1904760"/>
                <a:ext cx="1500120" cy="486000"/>
              </a:xfrm>
              <a:prstGeom prst="line">
                <a:avLst/>
              </a:prstGeom>
              <a:ln w="2844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2207" name="Group 68"/>
          <p:cNvGrpSpPr/>
          <p:nvPr/>
        </p:nvGrpSpPr>
        <p:grpSpPr>
          <a:xfrm>
            <a:off x="5181480" y="2585880"/>
            <a:ext cx="5193000" cy="3686400"/>
            <a:chOff x="5181480" y="2585880"/>
            <a:chExt cx="5193000" cy="3686400"/>
          </a:xfrm>
        </p:grpSpPr>
        <p:grpSp>
          <p:nvGrpSpPr>
            <p:cNvPr id="2208" name="Group 69"/>
            <p:cNvGrpSpPr/>
            <p:nvPr/>
          </p:nvGrpSpPr>
          <p:grpSpPr>
            <a:xfrm>
              <a:off x="5181480" y="4952880"/>
              <a:ext cx="3382920" cy="1319400"/>
              <a:chOff x="5181480" y="4952880"/>
              <a:chExt cx="3382920" cy="1319400"/>
            </a:xfrm>
          </p:grpSpPr>
          <p:sp>
            <p:nvSpPr>
              <p:cNvPr id="2209" name="CustomShape 70"/>
              <p:cNvSpPr/>
              <p:nvPr/>
            </p:nvSpPr>
            <p:spPr>
              <a:xfrm>
                <a:off x="5595840" y="4952880"/>
                <a:ext cx="41400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10" name="CustomShape 71"/>
              <p:cNvSpPr/>
              <p:nvPr/>
            </p:nvSpPr>
            <p:spPr>
              <a:xfrm>
                <a:off x="5181480" y="5359320"/>
                <a:ext cx="41400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11" name="CustomShape 72"/>
              <p:cNvSpPr/>
              <p:nvPr/>
            </p:nvSpPr>
            <p:spPr>
              <a:xfrm>
                <a:off x="5181480" y="5765760"/>
                <a:ext cx="41400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12" name="CustomShape 73"/>
              <p:cNvSpPr/>
              <p:nvPr/>
            </p:nvSpPr>
            <p:spPr>
              <a:xfrm>
                <a:off x="6010200" y="4952880"/>
                <a:ext cx="41544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13" name="CustomShape 74"/>
              <p:cNvSpPr/>
              <p:nvPr/>
            </p:nvSpPr>
            <p:spPr>
              <a:xfrm>
                <a:off x="5595840" y="5359320"/>
                <a:ext cx="41400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14" name="CustomShape 75"/>
              <p:cNvSpPr/>
              <p:nvPr/>
            </p:nvSpPr>
            <p:spPr>
              <a:xfrm>
                <a:off x="6010200" y="5359320"/>
                <a:ext cx="41544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15" name="CustomShape 76"/>
              <p:cNvSpPr/>
              <p:nvPr/>
            </p:nvSpPr>
            <p:spPr>
              <a:xfrm>
                <a:off x="5595840" y="5765760"/>
                <a:ext cx="41400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16" name="CustomShape 77"/>
              <p:cNvSpPr/>
              <p:nvPr/>
            </p:nvSpPr>
            <p:spPr>
              <a:xfrm>
                <a:off x="6010200" y="5765760"/>
                <a:ext cx="41544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17" name="CustomShape 78"/>
              <p:cNvSpPr/>
              <p:nvPr/>
            </p:nvSpPr>
            <p:spPr>
              <a:xfrm>
                <a:off x="5703480" y="587700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1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218" name="CustomShape 79"/>
              <p:cNvSpPr/>
              <p:nvPr/>
            </p:nvSpPr>
            <p:spPr>
              <a:xfrm>
                <a:off x="5308200" y="54705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3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219" name="CustomShape 80"/>
              <p:cNvSpPr/>
              <p:nvPr/>
            </p:nvSpPr>
            <p:spPr>
              <a:xfrm>
                <a:off x="5308200" y="587700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5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220" name="CustomShape 81"/>
              <p:cNvSpPr/>
              <p:nvPr/>
            </p:nvSpPr>
            <p:spPr>
              <a:xfrm>
                <a:off x="6138360" y="587700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221" name="CustomShape 82"/>
              <p:cNvSpPr/>
              <p:nvPr/>
            </p:nvSpPr>
            <p:spPr>
              <a:xfrm>
                <a:off x="5724000" y="506412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8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222" name="CustomShape 83"/>
              <p:cNvSpPr/>
              <p:nvPr/>
            </p:nvSpPr>
            <p:spPr>
              <a:xfrm>
                <a:off x="7315200" y="4952880"/>
                <a:ext cx="41400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23" name="CustomShape 84"/>
              <p:cNvSpPr/>
              <p:nvPr/>
            </p:nvSpPr>
            <p:spPr>
              <a:xfrm>
                <a:off x="7315200" y="5359320"/>
                <a:ext cx="41400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24" name="CustomShape 85"/>
              <p:cNvSpPr/>
              <p:nvPr/>
            </p:nvSpPr>
            <p:spPr>
              <a:xfrm>
                <a:off x="7315200" y="5765760"/>
                <a:ext cx="41400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25" name="CustomShape 86"/>
              <p:cNvSpPr/>
              <p:nvPr/>
            </p:nvSpPr>
            <p:spPr>
              <a:xfrm>
                <a:off x="8143920" y="4952880"/>
                <a:ext cx="41544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26" name="CustomShape 87"/>
              <p:cNvSpPr/>
              <p:nvPr/>
            </p:nvSpPr>
            <p:spPr>
              <a:xfrm>
                <a:off x="7734240" y="4952880"/>
                <a:ext cx="41400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27" name="CustomShape 88"/>
              <p:cNvSpPr/>
              <p:nvPr/>
            </p:nvSpPr>
            <p:spPr>
              <a:xfrm>
                <a:off x="8143920" y="5359320"/>
                <a:ext cx="41544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28" name="CustomShape 89"/>
              <p:cNvSpPr/>
              <p:nvPr/>
            </p:nvSpPr>
            <p:spPr>
              <a:xfrm>
                <a:off x="7729560" y="5765760"/>
                <a:ext cx="41400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29" name="CustomShape 90"/>
              <p:cNvSpPr/>
              <p:nvPr/>
            </p:nvSpPr>
            <p:spPr>
              <a:xfrm>
                <a:off x="8143920" y="5765760"/>
                <a:ext cx="41544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30" name="CustomShape 91"/>
              <p:cNvSpPr/>
              <p:nvPr/>
            </p:nvSpPr>
            <p:spPr>
              <a:xfrm>
                <a:off x="7837200" y="587700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1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231" name="CustomShape 92"/>
              <p:cNvSpPr/>
              <p:nvPr/>
            </p:nvSpPr>
            <p:spPr>
              <a:xfrm>
                <a:off x="7441920" y="54705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3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232" name="CustomShape 93"/>
              <p:cNvSpPr/>
              <p:nvPr/>
            </p:nvSpPr>
            <p:spPr>
              <a:xfrm>
                <a:off x="7795800" y="50403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4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233" name="CustomShape 94"/>
              <p:cNvSpPr/>
              <p:nvPr/>
            </p:nvSpPr>
            <p:spPr>
              <a:xfrm>
                <a:off x="7441920" y="587700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5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234" name="CustomShape 95"/>
              <p:cNvSpPr/>
              <p:nvPr/>
            </p:nvSpPr>
            <p:spPr>
              <a:xfrm>
                <a:off x="8272080" y="587700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235" name="CustomShape 96"/>
              <p:cNvSpPr/>
              <p:nvPr/>
            </p:nvSpPr>
            <p:spPr>
              <a:xfrm>
                <a:off x="8272080" y="54705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7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236" name="CustomShape 97"/>
              <p:cNvSpPr/>
              <p:nvPr/>
            </p:nvSpPr>
            <p:spPr>
              <a:xfrm>
                <a:off x="7414920" y="50403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8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grpSp>
          <p:nvGrpSpPr>
            <p:cNvPr id="2237" name="Group 98"/>
            <p:cNvGrpSpPr/>
            <p:nvPr/>
          </p:nvGrpSpPr>
          <p:grpSpPr>
            <a:xfrm>
              <a:off x="5181480" y="2585880"/>
              <a:ext cx="5193000" cy="3610440"/>
              <a:chOff x="5181480" y="2585880"/>
              <a:chExt cx="5193000" cy="3610440"/>
            </a:xfrm>
          </p:grpSpPr>
          <p:sp>
            <p:nvSpPr>
              <p:cNvPr id="2238" name="CustomShape 99"/>
              <p:cNvSpPr/>
              <p:nvPr/>
            </p:nvSpPr>
            <p:spPr>
              <a:xfrm>
                <a:off x="5181480" y="4952880"/>
                <a:ext cx="1244160" cy="1218960"/>
              </a:xfrm>
              <a:prstGeom prst="rect">
                <a:avLst/>
              </a:prstGeom>
              <a:noFill/>
              <a:ln w="572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39" name="CustomShape 100"/>
              <p:cNvSpPr/>
              <p:nvPr/>
            </p:nvSpPr>
            <p:spPr>
              <a:xfrm>
                <a:off x="6138360" y="506412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2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240" name="CustomShape 101"/>
              <p:cNvSpPr/>
              <p:nvPr/>
            </p:nvSpPr>
            <p:spPr>
              <a:xfrm>
                <a:off x="5724000" y="54705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4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241" name="CustomShape 102"/>
              <p:cNvSpPr/>
              <p:nvPr/>
            </p:nvSpPr>
            <p:spPr>
              <a:xfrm>
                <a:off x="6138360" y="54705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7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242" name="CustomShape 103"/>
              <p:cNvSpPr/>
              <p:nvPr/>
            </p:nvSpPr>
            <p:spPr>
              <a:xfrm>
                <a:off x="7315200" y="4952880"/>
                <a:ext cx="1244160" cy="1218960"/>
              </a:xfrm>
              <a:prstGeom prst="rect">
                <a:avLst/>
              </a:prstGeom>
              <a:noFill/>
              <a:ln w="572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43" name="CustomShape 104"/>
              <p:cNvSpPr/>
              <p:nvPr/>
            </p:nvSpPr>
            <p:spPr>
              <a:xfrm>
                <a:off x="8272080" y="506412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2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244" name="CustomShape 105"/>
              <p:cNvSpPr/>
              <p:nvPr/>
            </p:nvSpPr>
            <p:spPr>
              <a:xfrm>
                <a:off x="9982080" y="3200400"/>
                <a:ext cx="228240" cy="228240"/>
              </a:xfrm>
              <a:prstGeom prst="ellipse">
                <a:avLst/>
              </a:prstGeom>
              <a:solidFill>
                <a:srgbClr val="f81706"/>
              </a:solidFill>
              <a:ln w="28440">
                <a:solidFill>
                  <a:srgbClr val="f8170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45" name="CustomShape 106"/>
              <p:cNvSpPr/>
              <p:nvPr/>
            </p:nvSpPr>
            <p:spPr>
              <a:xfrm>
                <a:off x="8686800" y="3200400"/>
                <a:ext cx="228240" cy="228240"/>
              </a:xfrm>
              <a:prstGeom prst="ellipse">
                <a:avLst/>
              </a:prstGeom>
              <a:solidFill>
                <a:srgbClr val="f81706"/>
              </a:solidFill>
              <a:ln w="28440">
                <a:solidFill>
                  <a:srgbClr val="f8170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46" name="Line 107"/>
              <p:cNvSpPr/>
              <p:nvPr/>
            </p:nvSpPr>
            <p:spPr>
              <a:xfrm flipH="1">
                <a:off x="8878680" y="2585880"/>
                <a:ext cx="547560" cy="639720"/>
              </a:xfrm>
              <a:prstGeom prst="line">
                <a:avLst/>
              </a:prstGeom>
              <a:ln w="2844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47" name="Line 108"/>
              <p:cNvSpPr/>
              <p:nvPr/>
            </p:nvSpPr>
            <p:spPr>
              <a:xfrm>
                <a:off x="9426240" y="2585880"/>
                <a:ext cx="601920" cy="627120"/>
              </a:xfrm>
              <a:prstGeom prst="line">
                <a:avLst/>
              </a:prstGeom>
              <a:ln w="2844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48" name="Line 109"/>
              <p:cNvSpPr/>
              <p:nvPr/>
            </p:nvSpPr>
            <p:spPr>
              <a:xfrm flipH="1">
                <a:off x="5790960" y="3352680"/>
                <a:ext cx="2895840" cy="1600200"/>
              </a:xfrm>
              <a:prstGeom prst="line">
                <a:avLst/>
              </a:prstGeom>
              <a:ln w="9360">
                <a:solidFill>
                  <a:srgbClr val="f81706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49" name="Line 110"/>
              <p:cNvSpPr/>
              <p:nvPr/>
            </p:nvSpPr>
            <p:spPr>
              <a:xfrm flipH="1">
                <a:off x="7924680" y="3429000"/>
                <a:ext cx="1523880" cy="1523880"/>
              </a:xfrm>
              <a:prstGeom prst="line">
                <a:avLst/>
              </a:prstGeom>
              <a:ln w="9360">
                <a:solidFill>
                  <a:srgbClr val="f81706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50" name="CustomShape 111"/>
              <p:cNvSpPr/>
              <p:nvPr/>
            </p:nvSpPr>
            <p:spPr>
              <a:xfrm>
                <a:off x="9372600" y="3200400"/>
                <a:ext cx="228240" cy="228240"/>
              </a:xfrm>
              <a:prstGeom prst="ellipse">
                <a:avLst/>
              </a:prstGeom>
              <a:solidFill>
                <a:srgbClr val="f81706"/>
              </a:solidFill>
              <a:ln w="28440">
                <a:solidFill>
                  <a:srgbClr val="f8170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51" name="Line 112"/>
              <p:cNvSpPr/>
              <p:nvPr/>
            </p:nvSpPr>
            <p:spPr>
              <a:xfrm flipH="1">
                <a:off x="9829800" y="3389040"/>
                <a:ext cx="204480" cy="1487520"/>
              </a:xfrm>
              <a:prstGeom prst="line">
                <a:avLst/>
              </a:prstGeom>
              <a:ln w="9360">
                <a:solidFill>
                  <a:srgbClr val="ff33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52" name="Line 113"/>
              <p:cNvSpPr/>
              <p:nvPr/>
            </p:nvSpPr>
            <p:spPr>
              <a:xfrm>
                <a:off x="9434160" y="2590560"/>
                <a:ext cx="44640" cy="609840"/>
              </a:xfrm>
              <a:prstGeom prst="line">
                <a:avLst/>
              </a:prstGeom>
              <a:ln w="2844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2253" name="Group 114"/>
              <p:cNvGrpSpPr/>
              <p:nvPr/>
            </p:nvGrpSpPr>
            <p:grpSpPr>
              <a:xfrm>
                <a:off x="9144000" y="4876920"/>
                <a:ext cx="1230480" cy="1319400"/>
                <a:chOff x="9144000" y="4876920"/>
                <a:chExt cx="1230480" cy="1319400"/>
              </a:xfrm>
            </p:grpSpPr>
            <p:sp>
              <p:nvSpPr>
                <p:cNvPr id="2254" name="CustomShape 115"/>
                <p:cNvSpPr/>
                <p:nvPr/>
              </p:nvSpPr>
              <p:spPr>
                <a:xfrm>
                  <a:off x="9144000" y="4876920"/>
                  <a:ext cx="1217880" cy="1217880"/>
                </a:xfrm>
                <a:prstGeom prst="rect">
                  <a:avLst/>
                </a:prstGeom>
                <a:noFill/>
                <a:ln w="572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255" name="CustomShape 116"/>
                <p:cNvSpPr/>
                <p:nvPr/>
              </p:nvSpPr>
              <p:spPr>
                <a:xfrm>
                  <a:off x="9144000" y="4876920"/>
                  <a:ext cx="405720" cy="405720"/>
                </a:xfrm>
                <a:prstGeom prst="rect">
                  <a:avLst/>
                </a:prstGeom>
                <a:solidFill>
                  <a:srgbClr val="ffcc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256" name="CustomShape 117"/>
                <p:cNvSpPr/>
                <p:nvPr/>
              </p:nvSpPr>
              <p:spPr>
                <a:xfrm>
                  <a:off x="9144000" y="5283000"/>
                  <a:ext cx="405720" cy="405720"/>
                </a:xfrm>
                <a:prstGeom prst="rect">
                  <a:avLst/>
                </a:prstGeom>
                <a:solidFill>
                  <a:srgbClr val="ffcc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257" name="CustomShape 118"/>
                <p:cNvSpPr/>
                <p:nvPr/>
              </p:nvSpPr>
              <p:spPr>
                <a:xfrm>
                  <a:off x="9144000" y="5689080"/>
                  <a:ext cx="405720" cy="405720"/>
                </a:xfrm>
                <a:prstGeom prst="rect">
                  <a:avLst/>
                </a:prstGeom>
                <a:solidFill>
                  <a:srgbClr val="ffcc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258" name="CustomShape 119"/>
                <p:cNvSpPr/>
                <p:nvPr/>
              </p:nvSpPr>
              <p:spPr>
                <a:xfrm>
                  <a:off x="9550080" y="4876920"/>
                  <a:ext cx="405720" cy="405720"/>
                </a:xfrm>
                <a:prstGeom prst="rect">
                  <a:avLst/>
                </a:prstGeom>
                <a:solidFill>
                  <a:srgbClr val="ffcc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259" name="CustomShape 120"/>
                <p:cNvSpPr/>
                <p:nvPr/>
              </p:nvSpPr>
              <p:spPr>
                <a:xfrm>
                  <a:off x="9550080" y="5283000"/>
                  <a:ext cx="405720" cy="405720"/>
                </a:xfrm>
                <a:prstGeom prst="rect">
                  <a:avLst/>
                </a:prstGeom>
                <a:solidFill>
                  <a:srgbClr val="ffcc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260" name="CustomShape 121"/>
                <p:cNvSpPr/>
                <p:nvPr/>
              </p:nvSpPr>
              <p:spPr>
                <a:xfrm>
                  <a:off x="9956160" y="5283000"/>
                  <a:ext cx="405720" cy="405720"/>
                </a:xfrm>
                <a:prstGeom prst="rect">
                  <a:avLst/>
                </a:prstGeom>
                <a:solidFill>
                  <a:srgbClr val="ffcc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261" name="CustomShape 122"/>
                <p:cNvSpPr/>
                <p:nvPr/>
              </p:nvSpPr>
              <p:spPr>
                <a:xfrm>
                  <a:off x="9550080" y="5689080"/>
                  <a:ext cx="405720" cy="405720"/>
                </a:xfrm>
                <a:prstGeom prst="rect">
                  <a:avLst/>
                </a:prstGeom>
                <a:solidFill>
                  <a:srgbClr val="ffcc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262" name="CustomShape 123"/>
                <p:cNvSpPr/>
                <p:nvPr/>
              </p:nvSpPr>
              <p:spPr>
                <a:xfrm>
                  <a:off x="9956160" y="5689080"/>
                  <a:ext cx="405720" cy="405720"/>
                </a:xfrm>
                <a:prstGeom prst="rect">
                  <a:avLst/>
                </a:prstGeom>
                <a:solidFill>
                  <a:srgbClr val="ffcc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263" name="CustomShape 124"/>
                <p:cNvSpPr/>
                <p:nvPr/>
              </p:nvSpPr>
              <p:spPr>
                <a:xfrm>
                  <a:off x="9654120" y="579996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1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264" name="CustomShape 125"/>
                <p:cNvSpPr/>
                <p:nvPr/>
              </p:nvSpPr>
              <p:spPr>
                <a:xfrm>
                  <a:off x="9675000" y="498780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2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265" name="CustomShape 126"/>
                <p:cNvSpPr/>
                <p:nvPr/>
              </p:nvSpPr>
              <p:spPr>
                <a:xfrm>
                  <a:off x="9268920" y="539388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3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266" name="CustomShape 127"/>
                <p:cNvSpPr/>
                <p:nvPr/>
              </p:nvSpPr>
              <p:spPr>
                <a:xfrm>
                  <a:off x="9675000" y="539388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4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267" name="CustomShape 128"/>
                <p:cNvSpPr/>
                <p:nvPr/>
              </p:nvSpPr>
              <p:spPr>
                <a:xfrm>
                  <a:off x="9268920" y="580104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5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268" name="CustomShape 129"/>
                <p:cNvSpPr/>
                <p:nvPr/>
              </p:nvSpPr>
              <p:spPr>
                <a:xfrm>
                  <a:off x="10081440" y="580104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6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269" name="CustomShape 130"/>
                <p:cNvSpPr/>
                <p:nvPr/>
              </p:nvSpPr>
              <p:spPr>
                <a:xfrm>
                  <a:off x="10082160" y="539388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7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270" name="CustomShape 131"/>
                <p:cNvSpPr/>
                <p:nvPr/>
              </p:nvSpPr>
              <p:spPr>
                <a:xfrm>
                  <a:off x="9268920" y="498780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8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</p:grp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1" dur="indefinite" restart="never" nodeType="tmRoot">
          <p:childTnLst>
            <p:seq>
              <p:cTn id="392" dur="indefinite" nodeType="mainSeq">
                <p:childTnLst>
                  <p:par>
                    <p:cTn id="393" nodeType="clickEffect" fill="hold">
                      <p:stCondLst>
                        <p:cond delay="indefinite"/>
                      </p:stCondLst>
                      <p:childTnLst>
                        <p:par>
                          <p:cTn id="39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nodeType="clickEffect" fill="hold">
                      <p:stCondLst>
                        <p:cond delay="indefinite"/>
                      </p:stCondLst>
                      <p:childTnLst>
                        <p:par>
                          <p:cTn id="39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Search Nodes and States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272" name="Group 2"/>
          <p:cNvGrpSpPr/>
          <p:nvPr/>
        </p:nvGrpSpPr>
        <p:grpSpPr>
          <a:xfrm>
            <a:off x="2514600" y="1676520"/>
            <a:ext cx="5486040" cy="1471680"/>
            <a:chOff x="2514600" y="1676520"/>
            <a:chExt cx="5486040" cy="1471680"/>
          </a:xfrm>
        </p:grpSpPr>
        <p:grpSp>
          <p:nvGrpSpPr>
            <p:cNvPr id="2273" name="Group 3"/>
            <p:cNvGrpSpPr/>
            <p:nvPr/>
          </p:nvGrpSpPr>
          <p:grpSpPr>
            <a:xfrm>
              <a:off x="2514600" y="1828800"/>
              <a:ext cx="1230480" cy="1319400"/>
              <a:chOff x="2514600" y="1828800"/>
              <a:chExt cx="1230480" cy="1319400"/>
            </a:xfrm>
          </p:grpSpPr>
          <p:sp>
            <p:nvSpPr>
              <p:cNvPr id="2274" name="CustomShape 4"/>
              <p:cNvSpPr/>
              <p:nvPr/>
            </p:nvSpPr>
            <p:spPr>
              <a:xfrm>
                <a:off x="2514600" y="1828800"/>
                <a:ext cx="1217880" cy="1217880"/>
              </a:xfrm>
              <a:prstGeom prst="rect">
                <a:avLst/>
              </a:prstGeom>
              <a:noFill/>
              <a:ln w="572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75" name="CustomShape 5"/>
              <p:cNvSpPr/>
              <p:nvPr/>
            </p:nvSpPr>
            <p:spPr>
              <a:xfrm>
                <a:off x="2514600" y="1828800"/>
                <a:ext cx="40572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76" name="CustomShape 6"/>
              <p:cNvSpPr/>
              <p:nvPr/>
            </p:nvSpPr>
            <p:spPr>
              <a:xfrm>
                <a:off x="2514600" y="2234880"/>
                <a:ext cx="40572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77" name="CustomShape 7"/>
              <p:cNvSpPr/>
              <p:nvPr/>
            </p:nvSpPr>
            <p:spPr>
              <a:xfrm>
                <a:off x="2514600" y="2640960"/>
                <a:ext cx="40572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78" name="CustomShape 8"/>
              <p:cNvSpPr/>
              <p:nvPr/>
            </p:nvSpPr>
            <p:spPr>
              <a:xfrm>
                <a:off x="2920680" y="1828800"/>
                <a:ext cx="40572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79" name="CustomShape 9"/>
              <p:cNvSpPr/>
              <p:nvPr/>
            </p:nvSpPr>
            <p:spPr>
              <a:xfrm>
                <a:off x="2920680" y="2234880"/>
                <a:ext cx="40572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80" name="CustomShape 10"/>
              <p:cNvSpPr/>
              <p:nvPr/>
            </p:nvSpPr>
            <p:spPr>
              <a:xfrm>
                <a:off x="3326760" y="2234880"/>
                <a:ext cx="40572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81" name="CustomShape 11"/>
              <p:cNvSpPr/>
              <p:nvPr/>
            </p:nvSpPr>
            <p:spPr>
              <a:xfrm>
                <a:off x="2920680" y="2640960"/>
                <a:ext cx="40572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82" name="CustomShape 12"/>
              <p:cNvSpPr/>
              <p:nvPr/>
            </p:nvSpPr>
            <p:spPr>
              <a:xfrm>
                <a:off x="3326760" y="2640960"/>
                <a:ext cx="40572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83" name="CustomShape 13"/>
              <p:cNvSpPr/>
              <p:nvPr/>
            </p:nvSpPr>
            <p:spPr>
              <a:xfrm>
                <a:off x="3024720" y="275184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1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284" name="CustomShape 14"/>
              <p:cNvSpPr/>
              <p:nvPr/>
            </p:nvSpPr>
            <p:spPr>
              <a:xfrm>
                <a:off x="3045600" y="193968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2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285" name="CustomShape 15"/>
              <p:cNvSpPr/>
              <p:nvPr/>
            </p:nvSpPr>
            <p:spPr>
              <a:xfrm>
                <a:off x="2639520" y="23457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3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286" name="CustomShape 16"/>
              <p:cNvSpPr/>
              <p:nvPr/>
            </p:nvSpPr>
            <p:spPr>
              <a:xfrm>
                <a:off x="3045600" y="23457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4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287" name="CustomShape 17"/>
              <p:cNvSpPr/>
              <p:nvPr/>
            </p:nvSpPr>
            <p:spPr>
              <a:xfrm>
                <a:off x="2639520" y="275292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5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288" name="CustomShape 18"/>
              <p:cNvSpPr/>
              <p:nvPr/>
            </p:nvSpPr>
            <p:spPr>
              <a:xfrm>
                <a:off x="3452040" y="275292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289" name="CustomShape 19"/>
              <p:cNvSpPr/>
              <p:nvPr/>
            </p:nvSpPr>
            <p:spPr>
              <a:xfrm>
                <a:off x="3452760" y="23457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7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290" name="CustomShape 20"/>
              <p:cNvSpPr/>
              <p:nvPr/>
            </p:nvSpPr>
            <p:spPr>
              <a:xfrm>
                <a:off x="2639520" y="193968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8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grpSp>
          <p:nvGrpSpPr>
            <p:cNvPr id="2291" name="Group 21"/>
            <p:cNvGrpSpPr/>
            <p:nvPr/>
          </p:nvGrpSpPr>
          <p:grpSpPr>
            <a:xfrm>
              <a:off x="3733560" y="1676520"/>
              <a:ext cx="4267080" cy="761760"/>
              <a:chOff x="3733560" y="1676520"/>
              <a:chExt cx="4267080" cy="761760"/>
            </a:xfrm>
          </p:grpSpPr>
          <p:sp>
            <p:nvSpPr>
              <p:cNvPr id="2292" name="CustomShape 22"/>
              <p:cNvSpPr/>
              <p:nvPr/>
            </p:nvSpPr>
            <p:spPr>
              <a:xfrm>
                <a:off x="7772400" y="1676520"/>
                <a:ext cx="228240" cy="228240"/>
              </a:xfrm>
              <a:prstGeom prst="ellipse">
                <a:avLst/>
              </a:prstGeom>
              <a:solidFill>
                <a:srgbClr val="3366ff"/>
              </a:solidFill>
              <a:ln w="28440">
                <a:solidFill>
                  <a:srgbClr val="3366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3" name="Line 23"/>
              <p:cNvSpPr/>
              <p:nvPr/>
            </p:nvSpPr>
            <p:spPr>
              <a:xfrm flipH="1">
                <a:off x="3733560" y="1828800"/>
                <a:ext cx="4038840" cy="609480"/>
              </a:xfrm>
              <a:prstGeom prst="line">
                <a:avLst/>
              </a:prstGeom>
              <a:ln w="9360">
                <a:solidFill>
                  <a:srgbClr val="3366ff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2294" name="Group 24"/>
          <p:cNvGrpSpPr/>
          <p:nvPr/>
        </p:nvGrpSpPr>
        <p:grpSpPr>
          <a:xfrm>
            <a:off x="2514600" y="1904760"/>
            <a:ext cx="7009920" cy="4367880"/>
            <a:chOff x="2514600" y="1904760"/>
            <a:chExt cx="7009920" cy="4367880"/>
          </a:xfrm>
        </p:grpSpPr>
        <p:grpSp>
          <p:nvGrpSpPr>
            <p:cNvPr id="2295" name="Group 25"/>
            <p:cNvGrpSpPr/>
            <p:nvPr/>
          </p:nvGrpSpPr>
          <p:grpSpPr>
            <a:xfrm>
              <a:off x="3124080" y="4952880"/>
              <a:ext cx="1249560" cy="1319760"/>
              <a:chOff x="3124080" y="4952880"/>
              <a:chExt cx="1249560" cy="1319760"/>
            </a:xfrm>
          </p:grpSpPr>
          <p:sp>
            <p:nvSpPr>
              <p:cNvPr id="2296" name="CustomShape 26"/>
              <p:cNvSpPr/>
              <p:nvPr/>
            </p:nvSpPr>
            <p:spPr>
              <a:xfrm>
                <a:off x="3124080" y="4952880"/>
                <a:ext cx="1243800" cy="1217880"/>
              </a:xfrm>
              <a:prstGeom prst="rect">
                <a:avLst/>
              </a:prstGeom>
              <a:noFill/>
              <a:ln w="572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7" name="CustomShape 27"/>
              <p:cNvSpPr/>
              <p:nvPr/>
            </p:nvSpPr>
            <p:spPr>
              <a:xfrm>
                <a:off x="3124080" y="495288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8" name="CustomShape 28"/>
              <p:cNvSpPr/>
              <p:nvPr/>
            </p:nvSpPr>
            <p:spPr>
              <a:xfrm>
                <a:off x="3124080" y="535896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9" name="CustomShape 29"/>
              <p:cNvSpPr/>
              <p:nvPr/>
            </p:nvSpPr>
            <p:spPr>
              <a:xfrm>
                <a:off x="3124080" y="576504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00" name="CustomShape 30"/>
              <p:cNvSpPr/>
              <p:nvPr/>
            </p:nvSpPr>
            <p:spPr>
              <a:xfrm>
                <a:off x="3953520" y="495288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01" name="CustomShape 31"/>
              <p:cNvSpPr/>
              <p:nvPr/>
            </p:nvSpPr>
            <p:spPr>
              <a:xfrm>
                <a:off x="3538800" y="535896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02" name="CustomShape 32"/>
              <p:cNvSpPr/>
              <p:nvPr/>
            </p:nvSpPr>
            <p:spPr>
              <a:xfrm>
                <a:off x="3953520" y="535896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03" name="CustomShape 33"/>
              <p:cNvSpPr/>
              <p:nvPr/>
            </p:nvSpPr>
            <p:spPr>
              <a:xfrm>
                <a:off x="3538800" y="576504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04" name="CustomShape 34"/>
              <p:cNvSpPr/>
              <p:nvPr/>
            </p:nvSpPr>
            <p:spPr>
              <a:xfrm>
                <a:off x="3953520" y="576504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05" name="CustomShape 35"/>
              <p:cNvSpPr/>
              <p:nvPr/>
            </p:nvSpPr>
            <p:spPr>
              <a:xfrm>
                <a:off x="3646080" y="587628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1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306" name="CustomShape 36"/>
              <p:cNvSpPr/>
              <p:nvPr/>
            </p:nvSpPr>
            <p:spPr>
              <a:xfrm>
                <a:off x="4081320" y="506412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2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307" name="CustomShape 37"/>
              <p:cNvSpPr/>
              <p:nvPr/>
            </p:nvSpPr>
            <p:spPr>
              <a:xfrm>
                <a:off x="3250800" y="547020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3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308" name="CustomShape 38"/>
              <p:cNvSpPr/>
              <p:nvPr/>
            </p:nvSpPr>
            <p:spPr>
              <a:xfrm>
                <a:off x="3666600" y="547020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4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309" name="CustomShape 39"/>
              <p:cNvSpPr/>
              <p:nvPr/>
            </p:nvSpPr>
            <p:spPr>
              <a:xfrm>
                <a:off x="3250800" y="58773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5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310" name="CustomShape 40"/>
              <p:cNvSpPr/>
              <p:nvPr/>
            </p:nvSpPr>
            <p:spPr>
              <a:xfrm>
                <a:off x="4080960" y="58773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311" name="CustomShape 41"/>
              <p:cNvSpPr/>
              <p:nvPr/>
            </p:nvSpPr>
            <p:spPr>
              <a:xfrm>
                <a:off x="4080960" y="547020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7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312" name="CustomShape 42"/>
              <p:cNvSpPr/>
              <p:nvPr/>
            </p:nvSpPr>
            <p:spPr>
              <a:xfrm>
                <a:off x="3250800" y="506412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8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grpSp>
          <p:nvGrpSpPr>
            <p:cNvPr id="2313" name="Group 43"/>
            <p:cNvGrpSpPr/>
            <p:nvPr/>
          </p:nvGrpSpPr>
          <p:grpSpPr>
            <a:xfrm>
              <a:off x="2514600" y="3352680"/>
              <a:ext cx="1249560" cy="1319760"/>
              <a:chOff x="2514600" y="3352680"/>
              <a:chExt cx="1249560" cy="1319760"/>
            </a:xfrm>
          </p:grpSpPr>
          <p:sp>
            <p:nvSpPr>
              <p:cNvPr id="2314" name="CustomShape 44"/>
              <p:cNvSpPr/>
              <p:nvPr/>
            </p:nvSpPr>
            <p:spPr>
              <a:xfrm>
                <a:off x="2514600" y="3352680"/>
                <a:ext cx="1243800" cy="1217880"/>
              </a:xfrm>
              <a:prstGeom prst="rect">
                <a:avLst/>
              </a:prstGeom>
              <a:noFill/>
              <a:ln w="572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15" name="CustomShape 45"/>
              <p:cNvSpPr/>
              <p:nvPr/>
            </p:nvSpPr>
            <p:spPr>
              <a:xfrm>
                <a:off x="2514600" y="335268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16" name="CustomShape 46"/>
              <p:cNvSpPr/>
              <p:nvPr/>
            </p:nvSpPr>
            <p:spPr>
              <a:xfrm>
                <a:off x="2514600" y="375876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17" name="CustomShape 47"/>
              <p:cNvSpPr/>
              <p:nvPr/>
            </p:nvSpPr>
            <p:spPr>
              <a:xfrm>
                <a:off x="2514600" y="416484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18" name="CustomShape 48"/>
              <p:cNvSpPr/>
              <p:nvPr/>
            </p:nvSpPr>
            <p:spPr>
              <a:xfrm>
                <a:off x="2929320" y="335268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19" name="CustomShape 49"/>
              <p:cNvSpPr/>
              <p:nvPr/>
            </p:nvSpPr>
            <p:spPr>
              <a:xfrm>
                <a:off x="2929320" y="375876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20" name="CustomShape 50"/>
              <p:cNvSpPr/>
              <p:nvPr/>
            </p:nvSpPr>
            <p:spPr>
              <a:xfrm>
                <a:off x="3344040" y="335268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21" name="CustomShape 51"/>
              <p:cNvSpPr/>
              <p:nvPr/>
            </p:nvSpPr>
            <p:spPr>
              <a:xfrm>
                <a:off x="2929320" y="416484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22" name="CustomShape 52"/>
              <p:cNvSpPr/>
              <p:nvPr/>
            </p:nvSpPr>
            <p:spPr>
              <a:xfrm>
                <a:off x="3344040" y="416484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23" name="CustomShape 53"/>
              <p:cNvSpPr/>
              <p:nvPr/>
            </p:nvSpPr>
            <p:spPr>
              <a:xfrm>
                <a:off x="3036600" y="427608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1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324" name="CustomShape 54"/>
              <p:cNvSpPr/>
              <p:nvPr/>
            </p:nvSpPr>
            <p:spPr>
              <a:xfrm>
                <a:off x="3057120" y="346392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2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325" name="CustomShape 55"/>
              <p:cNvSpPr/>
              <p:nvPr/>
            </p:nvSpPr>
            <p:spPr>
              <a:xfrm>
                <a:off x="2641320" y="387000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3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326" name="CustomShape 56"/>
              <p:cNvSpPr/>
              <p:nvPr/>
            </p:nvSpPr>
            <p:spPr>
              <a:xfrm>
                <a:off x="3057120" y="387000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4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327" name="CustomShape 57"/>
              <p:cNvSpPr/>
              <p:nvPr/>
            </p:nvSpPr>
            <p:spPr>
              <a:xfrm>
                <a:off x="2641320" y="42771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5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328" name="CustomShape 58"/>
              <p:cNvSpPr/>
              <p:nvPr/>
            </p:nvSpPr>
            <p:spPr>
              <a:xfrm>
                <a:off x="3471840" y="42771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329" name="CustomShape 59"/>
              <p:cNvSpPr/>
              <p:nvPr/>
            </p:nvSpPr>
            <p:spPr>
              <a:xfrm>
                <a:off x="3471480" y="346392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7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330" name="CustomShape 60"/>
              <p:cNvSpPr/>
              <p:nvPr/>
            </p:nvSpPr>
            <p:spPr>
              <a:xfrm>
                <a:off x="2641320" y="346392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8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grpSp>
          <p:nvGrpSpPr>
            <p:cNvPr id="2331" name="Group 61"/>
            <p:cNvGrpSpPr/>
            <p:nvPr/>
          </p:nvGrpSpPr>
          <p:grpSpPr>
            <a:xfrm>
              <a:off x="3809880" y="1904760"/>
              <a:ext cx="5714640" cy="3048120"/>
              <a:chOff x="3809880" y="1904760"/>
              <a:chExt cx="5714640" cy="3048120"/>
            </a:xfrm>
          </p:grpSpPr>
          <p:sp>
            <p:nvSpPr>
              <p:cNvPr id="2332" name="CustomShape 62"/>
              <p:cNvSpPr/>
              <p:nvPr/>
            </p:nvSpPr>
            <p:spPr>
              <a:xfrm>
                <a:off x="6248520" y="2362320"/>
                <a:ext cx="228240" cy="228240"/>
              </a:xfrm>
              <a:prstGeom prst="ellipse">
                <a:avLst/>
              </a:prstGeom>
              <a:solidFill>
                <a:srgbClr val="339933"/>
              </a:solidFill>
              <a:ln w="28440">
                <a:solidFill>
                  <a:srgbClr val="33993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33" name="CustomShape 63"/>
              <p:cNvSpPr/>
              <p:nvPr/>
            </p:nvSpPr>
            <p:spPr>
              <a:xfrm>
                <a:off x="9296280" y="2362320"/>
                <a:ext cx="228240" cy="228240"/>
              </a:xfrm>
              <a:prstGeom prst="ellipse">
                <a:avLst/>
              </a:prstGeom>
              <a:solidFill>
                <a:srgbClr val="339933"/>
              </a:solidFill>
              <a:ln w="28440">
                <a:solidFill>
                  <a:srgbClr val="33993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34" name="Line 64"/>
              <p:cNvSpPr/>
              <p:nvPr/>
            </p:nvSpPr>
            <p:spPr>
              <a:xfrm flipH="1">
                <a:off x="3809880" y="2514600"/>
                <a:ext cx="2438280" cy="1447560"/>
              </a:xfrm>
              <a:prstGeom prst="line">
                <a:avLst/>
              </a:prstGeom>
              <a:ln w="9360">
                <a:solidFill>
                  <a:srgbClr val="339933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35" name="Line 65"/>
              <p:cNvSpPr/>
              <p:nvPr/>
            </p:nvSpPr>
            <p:spPr>
              <a:xfrm flipH="1">
                <a:off x="4343400" y="2514600"/>
                <a:ext cx="4952880" cy="2438280"/>
              </a:xfrm>
              <a:prstGeom prst="line">
                <a:avLst/>
              </a:prstGeom>
              <a:ln w="9360">
                <a:solidFill>
                  <a:srgbClr val="339933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36" name="Line 66"/>
              <p:cNvSpPr/>
              <p:nvPr/>
            </p:nvSpPr>
            <p:spPr>
              <a:xfrm flipH="1">
                <a:off x="6476760" y="1904760"/>
                <a:ext cx="1371600" cy="533520"/>
              </a:xfrm>
              <a:prstGeom prst="line">
                <a:avLst/>
              </a:prstGeom>
              <a:ln w="2844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37" name="Line 67"/>
              <p:cNvSpPr/>
              <p:nvPr/>
            </p:nvSpPr>
            <p:spPr>
              <a:xfrm>
                <a:off x="7848360" y="1904760"/>
                <a:ext cx="1500120" cy="486000"/>
              </a:xfrm>
              <a:prstGeom prst="line">
                <a:avLst/>
              </a:prstGeom>
              <a:ln w="2844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2338" name="Group 68"/>
          <p:cNvGrpSpPr/>
          <p:nvPr/>
        </p:nvGrpSpPr>
        <p:grpSpPr>
          <a:xfrm>
            <a:off x="5181480" y="2585880"/>
            <a:ext cx="5193000" cy="3686400"/>
            <a:chOff x="5181480" y="2585880"/>
            <a:chExt cx="5193000" cy="3686400"/>
          </a:xfrm>
        </p:grpSpPr>
        <p:grpSp>
          <p:nvGrpSpPr>
            <p:cNvPr id="2339" name="Group 69"/>
            <p:cNvGrpSpPr/>
            <p:nvPr/>
          </p:nvGrpSpPr>
          <p:grpSpPr>
            <a:xfrm>
              <a:off x="5181480" y="4952880"/>
              <a:ext cx="3382920" cy="1319400"/>
              <a:chOff x="5181480" y="4952880"/>
              <a:chExt cx="3382920" cy="1319400"/>
            </a:xfrm>
          </p:grpSpPr>
          <p:sp>
            <p:nvSpPr>
              <p:cNvPr id="2340" name="CustomShape 70"/>
              <p:cNvSpPr/>
              <p:nvPr/>
            </p:nvSpPr>
            <p:spPr>
              <a:xfrm>
                <a:off x="5595840" y="4952880"/>
                <a:ext cx="41400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1" name="CustomShape 71"/>
              <p:cNvSpPr/>
              <p:nvPr/>
            </p:nvSpPr>
            <p:spPr>
              <a:xfrm>
                <a:off x="5181480" y="5359320"/>
                <a:ext cx="41400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2" name="CustomShape 72"/>
              <p:cNvSpPr/>
              <p:nvPr/>
            </p:nvSpPr>
            <p:spPr>
              <a:xfrm>
                <a:off x="5181480" y="5765760"/>
                <a:ext cx="41400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3" name="CustomShape 73"/>
              <p:cNvSpPr/>
              <p:nvPr/>
            </p:nvSpPr>
            <p:spPr>
              <a:xfrm>
                <a:off x="6010200" y="4952880"/>
                <a:ext cx="41544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4" name="CustomShape 74"/>
              <p:cNvSpPr/>
              <p:nvPr/>
            </p:nvSpPr>
            <p:spPr>
              <a:xfrm>
                <a:off x="5595840" y="5359320"/>
                <a:ext cx="41400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5" name="CustomShape 75"/>
              <p:cNvSpPr/>
              <p:nvPr/>
            </p:nvSpPr>
            <p:spPr>
              <a:xfrm>
                <a:off x="6010200" y="5359320"/>
                <a:ext cx="41544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6" name="CustomShape 76"/>
              <p:cNvSpPr/>
              <p:nvPr/>
            </p:nvSpPr>
            <p:spPr>
              <a:xfrm>
                <a:off x="5595840" y="5765760"/>
                <a:ext cx="41400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7" name="CustomShape 77"/>
              <p:cNvSpPr/>
              <p:nvPr/>
            </p:nvSpPr>
            <p:spPr>
              <a:xfrm>
                <a:off x="6010200" y="5765760"/>
                <a:ext cx="41544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8" name="CustomShape 78"/>
              <p:cNvSpPr/>
              <p:nvPr/>
            </p:nvSpPr>
            <p:spPr>
              <a:xfrm>
                <a:off x="5703480" y="587700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1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349" name="CustomShape 79"/>
              <p:cNvSpPr/>
              <p:nvPr/>
            </p:nvSpPr>
            <p:spPr>
              <a:xfrm>
                <a:off x="5308200" y="54705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3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350" name="CustomShape 80"/>
              <p:cNvSpPr/>
              <p:nvPr/>
            </p:nvSpPr>
            <p:spPr>
              <a:xfrm>
                <a:off x="5308200" y="587700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5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351" name="CustomShape 81"/>
              <p:cNvSpPr/>
              <p:nvPr/>
            </p:nvSpPr>
            <p:spPr>
              <a:xfrm>
                <a:off x="6138360" y="587700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352" name="CustomShape 82"/>
              <p:cNvSpPr/>
              <p:nvPr/>
            </p:nvSpPr>
            <p:spPr>
              <a:xfrm>
                <a:off x="5724000" y="506412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8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353" name="CustomShape 83"/>
              <p:cNvSpPr/>
              <p:nvPr/>
            </p:nvSpPr>
            <p:spPr>
              <a:xfrm>
                <a:off x="7315200" y="4952880"/>
                <a:ext cx="41400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4" name="CustomShape 84"/>
              <p:cNvSpPr/>
              <p:nvPr/>
            </p:nvSpPr>
            <p:spPr>
              <a:xfrm>
                <a:off x="7315200" y="5359320"/>
                <a:ext cx="41400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5" name="CustomShape 85"/>
              <p:cNvSpPr/>
              <p:nvPr/>
            </p:nvSpPr>
            <p:spPr>
              <a:xfrm>
                <a:off x="7315200" y="5765760"/>
                <a:ext cx="41400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6" name="CustomShape 86"/>
              <p:cNvSpPr/>
              <p:nvPr/>
            </p:nvSpPr>
            <p:spPr>
              <a:xfrm>
                <a:off x="8143920" y="4952880"/>
                <a:ext cx="41544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7" name="CustomShape 87"/>
              <p:cNvSpPr/>
              <p:nvPr/>
            </p:nvSpPr>
            <p:spPr>
              <a:xfrm>
                <a:off x="7734240" y="4952880"/>
                <a:ext cx="41400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8" name="CustomShape 88"/>
              <p:cNvSpPr/>
              <p:nvPr/>
            </p:nvSpPr>
            <p:spPr>
              <a:xfrm>
                <a:off x="8143920" y="5359320"/>
                <a:ext cx="41544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9" name="CustomShape 89"/>
              <p:cNvSpPr/>
              <p:nvPr/>
            </p:nvSpPr>
            <p:spPr>
              <a:xfrm>
                <a:off x="7729560" y="5765760"/>
                <a:ext cx="41400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60" name="CustomShape 90"/>
              <p:cNvSpPr/>
              <p:nvPr/>
            </p:nvSpPr>
            <p:spPr>
              <a:xfrm>
                <a:off x="8143920" y="5765760"/>
                <a:ext cx="41544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61" name="CustomShape 91"/>
              <p:cNvSpPr/>
              <p:nvPr/>
            </p:nvSpPr>
            <p:spPr>
              <a:xfrm>
                <a:off x="7837200" y="587700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1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362" name="CustomShape 92"/>
              <p:cNvSpPr/>
              <p:nvPr/>
            </p:nvSpPr>
            <p:spPr>
              <a:xfrm>
                <a:off x="7441920" y="54705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3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363" name="CustomShape 93"/>
              <p:cNvSpPr/>
              <p:nvPr/>
            </p:nvSpPr>
            <p:spPr>
              <a:xfrm>
                <a:off x="7795800" y="50403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4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364" name="CustomShape 94"/>
              <p:cNvSpPr/>
              <p:nvPr/>
            </p:nvSpPr>
            <p:spPr>
              <a:xfrm>
                <a:off x="7441920" y="587700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5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365" name="CustomShape 95"/>
              <p:cNvSpPr/>
              <p:nvPr/>
            </p:nvSpPr>
            <p:spPr>
              <a:xfrm>
                <a:off x="8272080" y="587700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366" name="CustomShape 96"/>
              <p:cNvSpPr/>
              <p:nvPr/>
            </p:nvSpPr>
            <p:spPr>
              <a:xfrm>
                <a:off x="8272080" y="54705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7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367" name="CustomShape 97"/>
              <p:cNvSpPr/>
              <p:nvPr/>
            </p:nvSpPr>
            <p:spPr>
              <a:xfrm>
                <a:off x="7414920" y="50403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8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grpSp>
          <p:nvGrpSpPr>
            <p:cNvPr id="2368" name="Group 98"/>
            <p:cNvGrpSpPr/>
            <p:nvPr/>
          </p:nvGrpSpPr>
          <p:grpSpPr>
            <a:xfrm>
              <a:off x="5181480" y="2585880"/>
              <a:ext cx="5193000" cy="3610440"/>
              <a:chOff x="5181480" y="2585880"/>
              <a:chExt cx="5193000" cy="3610440"/>
            </a:xfrm>
          </p:grpSpPr>
          <p:sp>
            <p:nvSpPr>
              <p:cNvPr id="2369" name="CustomShape 99"/>
              <p:cNvSpPr/>
              <p:nvPr/>
            </p:nvSpPr>
            <p:spPr>
              <a:xfrm>
                <a:off x="5181480" y="4952880"/>
                <a:ext cx="1244160" cy="1218960"/>
              </a:xfrm>
              <a:prstGeom prst="rect">
                <a:avLst/>
              </a:prstGeom>
              <a:noFill/>
              <a:ln w="572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70" name="CustomShape 100"/>
              <p:cNvSpPr/>
              <p:nvPr/>
            </p:nvSpPr>
            <p:spPr>
              <a:xfrm>
                <a:off x="6138360" y="506412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2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371" name="CustomShape 101"/>
              <p:cNvSpPr/>
              <p:nvPr/>
            </p:nvSpPr>
            <p:spPr>
              <a:xfrm>
                <a:off x="5724000" y="54705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4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372" name="CustomShape 102"/>
              <p:cNvSpPr/>
              <p:nvPr/>
            </p:nvSpPr>
            <p:spPr>
              <a:xfrm>
                <a:off x="6138360" y="54705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7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373" name="CustomShape 103"/>
              <p:cNvSpPr/>
              <p:nvPr/>
            </p:nvSpPr>
            <p:spPr>
              <a:xfrm>
                <a:off x="7315200" y="4952880"/>
                <a:ext cx="1244160" cy="1218960"/>
              </a:xfrm>
              <a:prstGeom prst="rect">
                <a:avLst/>
              </a:prstGeom>
              <a:noFill/>
              <a:ln w="572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74" name="CustomShape 104"/>
              <p:cNvSpPr/>
              <p:nvPr/>
            </p:nvSpPr>
            <p:spPr>
              <a:xfrm>
                <a:off x="8272080" y="506412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2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375" name="CustomShape 105"/>
              <p:cNvSpPr/>
              <p:nvPr/>
            </p:nvSpPr>
            <p:spPr>
              <a:xfrm>
                <a:off x="9982080" y="3200400"/>
                <a:ext cx="228240" cy="228240"/>
              </a:xfrm>
              <a:prstGeom prst="ellipse">
                <a:avLst/>
              </a:prstGeom>
              <a:solidFill>
                <a:srgbClr val="f81706"/>
              </a:solidFill>
              <a:ln w="28440">
                <a:solidFill>
                  <a:srgbClr val="f8170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76" name="CustomShape 106"/>
              <p:cNvSpPr/>
              <p:nvPr/>
            </p:nvSpPr>
            <p:spPr>
              <a:xfrm>
                <a:off x="8686800" y="3200400"/>
                <a:ext cx="228240" cy="228240"/>
              </a:xfrm>
              <a:prstGeom prst="ellipse">
                <a:avLst/>
              </a:prstGeom>
              <a:solidFill>
                <a:srgbClr val="f81706"/>
              </a:solidFill>
              <a:ln w="28440">
                <a:solidFill>
                  <a:srgbClr val="f8170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77" name="Line 107"/>
              <p:cNvSpPr/>
              <p:nvPr/>
            </p:nvSpPr>
            <p:spPr>
              <a:xfrm flipH="1">
                <a:off x="8878680" y="2585880"/>
                <a:ext cx="547560" cy="639720"/>
              </a:xfrm>
              <a:prstGeom prst="line">
                <a:avLst/>
              </a:prstGeom>
              <a:ln w="2844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78" name="Line 108"/>
              <p:cNvSpPr/>
              <p:nvPr/>
            </p:nvSpPr>
            <p:spPr>
              <a:xfrm>
                <a:off x="9426240" y="2585880"/>
                <a:ext cx="601920" cy="627120"/>
              </a:xfrm>
              <a:prstGeom prst="line">
                <a:avLst/>
              </a:prstGeom>
              <a:ln w="2844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79" name="Line 109"/>
              <p:cNvSpPr/>
              <p:nvPr/>
            </p:nvSpPr>
            <p:spPr>
              <a:xfrm flipH="1">
                <a:off x="5790960" y="3352680"/>
                <a:ext cx="2895840" cy="1600200"/>
              </a:xfrm>
              <a:prstGeom prst="line">
                <a:avLst/>
              </a:prstGeom>
              <a:ln w="9360">
                <a:solidFill>
                  <a:srgbClr val="f81706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80" name="Line 110"/>
              <p:cNvSpPr/>
              <p:nvPr/>
            </p:nvSpPr>
            <p:spPr>
              <a:xfrm flipH="1">
                <a:off x="7924680" y="3429000"/>
                <a:ext cx="1523880" cy="1523880"/>
              </a:xfrm>
              <a:prstGeom prst="line">
                <a:avLst/>
              </a:prstGeom>
              <a:ln w="9360">
                <a:solidFill>
                  <a:srgbClr val="f81706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81" name="CustomShape 111"/>
              <p:cNvSpPr/>
              <p:nvPr/>
            </p:nvSpPr>
            <p:spPr>
              <a:xfrm>
                <a:off x="9372600" y="3200400"/>
                <a:ext cx="228240" cy="228240"/>
              </a:xfrm>
              <a:prstGeom prst="ellipse">
                <a:avLst/>
              </a:prstGeom>
              <a:solidFill>
                <a:srgbClr val="f81706"/>
              </a:solidFill>
              <a:ln w="28440">
                <a:solidFill>
                  <a:srgbClr val="f8170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82" name="Line 112"/>
              <p:cNvSpPr/>
              <p:nvPr/>
            </p:nvSpPr>
            <p:spPr>
              <a:xfrm flipH="1">
                <a:off x="9829800" y="3389040"/>
                <a:ext cx="204480" cy="1487520"/>
              </a:xfrm>
              <a:prstGeom prst="line">
                <a:avLst/>
              </a:prstGeom>
              <a:ln w="9360">
                <a:solidFill>
                  <a:srgbClr val="ff33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83" name="Line 113"/>
              <p:cNvSpPr/>
              <p:nvPr/>
            </p:nvSpPr>
            <p:spPr>
              <a:xfrm>
                <a:off x="9434160" y="2590560"/>
                <a:ext cx="44640" cy="609840"/>
              </a:xfrm>
              <a:prstGeom prst="line">
                <a:avLst/>
              </a:prstGeom>
              <a:ln w="2844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2384" name="Group 114"/>
              <p:cNvGrpSpPr/>
              <p:nvPr/>
            </p:nvGrpSpPr>
            <p:grpSpPr>
              <a:xfrm>
                <a:off x="9144000" y="4876920"/>
                <a:ext cx="1230480" cy="1319400"/>
                <a:chOff x="9144000" y="4876920"/>
                <a:chExt cx="1230480" cy="1319400"/>
              </a:xfrm>
            </p:grpSpPr>
            <p:sp>
              <p:nvSpPr>
                <p:cNvPr id="2385" name="CustomShape 115"/>
                <p:cNvSpPr/>
                <p:nvPr/>
              </p:nvSpPr>
              <p:spPr>
                <a:xfrm>
                  <a:off x="9144000" y="4876920"/>
                  <a:ext cx="1217880" cy="1217880"/>
                </a:xfrm>
                <a:prstGeom prst="rect">
                  <a:avLst/>
                </a:prstGeom>
                <a:noFill/>
                <a:ln w="572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86" name="CustomShape 116"/>
                <p:cNvSpPr/>
                <p:nvPr/>
              </p:nvSpPr>
              <p:spPr>
                <a:xfrm>
                  <a:off x="9144000" y="4876920"/>
                  <a:ext cx="405720" cy="40572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87" name="CustomShape 117"/>
                <p:cNvSpPr/>
                <p:nvPr/>
              </p:nvSpPr>
              <p:spPr>
                <a:xfrm>
                  <a:off x="9144000" y="5283000"/>
                  <a:ext cx="405720" cy="40572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88" name="CustomShape 118"/>
                <p:cNvSpPr/>
                <p:nvPr/>
              </p:nvSpPr>
              <p:spPr>
                <a:xfrm>
                  <a:off x="9144000" y="5689080"/>
                  <a:ext cx="405720" cy="40572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89" name="CustomShape 119"/>
                <p:cNvSpPr/>
                <p:nvPr/>
              </p:nvSpPr>
              <p:spPr>
                <a:xfrm>
                  <a:off x="9550080" y="4876920"/>
                  <a:ext cx="405720" cy="40572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90" name="CustomShape 120"/>
                <p:cNvSpPr/>
                <p:nvPr/>
              </p:nvSpPr>
              <p:spPr>
                <a:xfrm>
                  <a:off x="9550080" y="5283000"/>
                  <a:ext cx="405720" cy="40572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91" name="CustomShape 121"/>
                <p:cNvSpPr/>
                <p:nvPr/>
              </p:nvSpPr>
              <p:spPr>
                <a:xfrm>
                  <a:off x="9956160" y="5283000"/>
                  <a:ext cx="405720" cy="40572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92" name="CustomShape 122"/>
                <p:cNvSpPr/>
                <p:nvPr/>
              </p:nvSpPr>
              <p:spPr>
                <a:xfrm>
                  <a:off x="9550080" y="5689080"/>
                  <a:ext cx="405720" cy="40572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93" name="CustomShape 123"/>
                <p:cNvSpPr/>
                <p:nvPr/>
              </p:nvSpPr>
              <p:spPr>
                <a:xfrm>
                  <a:off x="9956160" y="5689080"/>
                  <a:ext cx="405720" cy="40572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94" name="CustomShape 124"/>
                <p:cNvSpPr/>
                <p:nvPr/>
              </p:nvSpPr>
              <p:spPr>
                <a:xfrm>
                  <a:off x="9654120" y="579996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1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395" name="CustomShape 125"/>
                <p:cNvSpPr/>
                <p:nvPr/>
              </p:nvSpPr>
              <p:spPr>
                <a:xfrm>
                  <a:off x="9675000" y="498780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2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396" name="CustomShape 126"/>
                <p:cNvSpPr/>
                <p:nvPr/>
              </p:nvSpPr>
              <p:spPr>
                <a:xfrm>
                  <a:off x="9268920" y="539388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3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397" name="CustomShape 127"/>
                <p:cNvSpPr/>
                <p:nvPr/>
              </p:nvSpPr>
              <p:spPr>
                <a:xfrm>
                  <a:off x="9675000" y="539388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4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398" name="CustomShape 128"/>
                <p:cNvSpPr/>
                <p:nvPr/>
              </p:nvSpPr>
              <p:spPr>
                <a:xfrm>
                  <a:off x="9268920" y="580104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5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399" name="CustomShape 129"/>
                <p:cNvSpPr/>
                <p:nvPr/>
              </p:nvSpPr>
              <p:spPr>
                <a:xfrm>
                  <a:off x="10081440" y="580104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6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400" name="CustomShape 130"/>
                <p:cNvSpPr/>
                <p:nvPr/>
              </p:nvSpPr>
              <p:spPr>
                <a:xfrm>
                  <a:off x="10082160" y="539388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7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401" name="CustomShape 131"/>
                <p:cNvSpPr/>
                <p:nvPr/>
              </p:nvSpPr>
              <p:spPr>
                <a:xfrm>
                  <a:off x="9268920" y="498780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8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</p:grpSp>
        </p:grpSp>
      </p:grpSp>
      <p:sp>
        <p:nvSpPr>
          <p:cNvPr id="2402" name="CustomShape 132"/>
          <p:cNvSpPr/>
          <p:nvPr/>
        </p:nvSpPr>
        <p:spPr>
          <a:xfrm>
            <a:off x="3963240" y="3594240"/>
            <a:ext cx="5740560" cy="1187640"/>
          </a:xfrm>
          <a:prstGeom prst="rect">
            <a:avLst/>
          </a:prstGeom>
          <a:solidFill>
            <a:srgbClr val="bfff0b"/>
          </a:solidFill>
          <a:ln w="9360">
            <a:noFill/>
          </a:ln>
          <a:effectLst>
            <a:outerShdw algn="ctr" dir="8100000" dist="107423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If states are allowed to be revisited,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the search tree may be infinite even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when the state space is finite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Search Problems Are Models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04" name="Picture 3" descr=""/>
          <p:cNvPicPr/>
          <p:nvPr/>
        </p:nvPicPr>
        <p:blipFill>
          <a:blip r:embed="rId1"/>
          <a:stretch/>
        </p:blipFill>
        <p:spPr>
          <a:xfrm>
            <a:off x="2057400" y="1371960"/>
            <a:ext cx="8301960" cy="435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1" dur="indefinite" restart="never" nodeType="tmRoot">
          <p:childTnLst>
            <p:seq>
              <p:cTn id="402" dur="indefinite" nodeType="mainSeq">
                <p:childTnLst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rIns="13212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9" strike="noStrike">
                <a:solidFill>
                  <a:srgbClr val="000000"/>
                </a:solidFill>
                <a:latin typeface="Calibri"/>
              </a:rPr>
              <a:t>Problem solving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6" name="TextShape 2"/>
          <p:cNvSpPr txBox="1"/>
          <p:nvPr/>
        </p:nvSpPr>
        <p:spPr>
          <a:xfrm>
            <a:off x="406440" y="144540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 rIns="132120"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3200" spc="9" strike="noStrike">
                <a:solidFill>
                  <a:srgbClr val="0000cc"/>
                </a:solidFill>
                <a:latin typeface="Calibri"/>
              </a:rPr>
              <a:t>We want: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lvl="1" marL="954000" indent="-456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9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US" sz="2800" spc="9" strike="noStrike">
                <a:solidFill>
                  <a:srgbClr val="c00000"/>
                </a:solidFill>
                <a:latin typeface="Calibri"/>
              </a:rPr>
              <a:t>automatically</a:t>
            </a:r>
            <a:r>
              <a:rPr b="0" lang="en-US" sz="2800" spc="9" strike="noStrike">
                <a:solidFill>
                  <a:srgbClr val="000000"/>
                </a:solidFill>
                <a:latin typeface="Calibri"/>
              </a:rPr>
              <a:t> solve a problem.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3200" spc="9" strike="noStrike">
                <a:solidFill>
                  <a:srgbClr val="0000cc"/>
                </a:solidFill>
                <a:latin typeface="Calibri"/>
              </a:rPr>
              <a:t>We need: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lvl="1" marL="954000" indent="-456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9" strike="noStrike">
                <a:solidFill>
                  <a:srgbClr val="000000"/>
                </a:solidFill>
                <a:latin typeface="Calibri"/>
              </a:rPr>
              <a:t>A </a:t>
            </a:r>
            <a:r>
              <a:rPr b="0" lang="en-US" sz="2800" spc="9" strike="noStrike">
                <a:solidFill>
                  <a:srgbClr val="c00000"/>
                </a:solidFill>
                <a:latin typeface="Calibri"/>
              </a:rPr>
              <a:t>representation</a:t>
            </a:r>
            <a:r>
              <a:rPr b="0" lang="en-US" sz="2800" spc="9" strike="noStrike">
                <a:solidFill>
                  <a:srgbClr val="000000"/>
                </a:solidFill>
                <a:latin typeface="Calibri"/>
              </a:rPr>
              <a:t> of the problem.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954000" indent="-456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9" strike="noStrike">
                <a:solidFill>
                  <a:srgbClr val="000000"/>
                </a:solidFill>
                <a:latin typeface="Calibri"/>
              </a:rPr>
              <a:t>Algorithms that use </a:t>
            </a:r>
            <a:r>
              <a:rPr b="0" lang="en-US" sz="2800" spc="9" strike="noStrike">
                <a:solidFill>
                  <a:srgbClr val="c00000"/>
                </a:solidFill>
                <a:latin typeface="Calibri"/>
              </a:rPr>
              <a:t>some strategy </a:t>
            </a:r>
            <a:r>
              <a:rPr b="0" lang="en-US" sz="2800" spc="9" strike="noStrike">
                <a:solidFill>
                  <a:srgbClr val="000000"/>
                </a:solidFill>
                <a:latin typeface="Calibri"/>
              </a:rPr>
              <a:t>to solve the problem defined in that representation.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7" name="TextShape 3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8CC01D5E-78DE-4D1C-931B-C3272D06D71E}" type="slidenum">
              <a:rPr b="0" lang="en-IN" sz="1400" spc="-1" strike="noStrike">
                <a:solidFill>
                  <a:srgbClr val="ffffff"/>
                </a:solidFill>
                <a:latin typeface="Franklin Gothic Book"/>
              </a:rPr>
              <a:t>3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2408" name="CustomShape 4"/>
          <p:cNvSpPr/>
          <p:nvPr/>
        </p:nvSpPr>
        <p:spPr>
          <a:xfrm>
            <a:off x="6941880" y="3207240"/>
            <a:ext cx="2133360" cy="576360"/>
          </a:xfrm>
          <a:prstGeom prst="rect">
            <a:avLst/>
          </a:prstGeom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7434"/>
                </a:solidFill>
                <a:latin typeface="Calibri"/>
              </a:rPr>
              <a:t>Searching technique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409" name="CustomShape 5"/>
          <p:cNvSpPr/>
          <p:nvPr/>
        </p:nvSpPr>
        <p:spPr>
          <a:xfrm flipV="1">
            <a:off x="6134040" y="3545280"/>
            <a:ext cx="837720" cy="76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b5dcde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0" name="CustomShape 6"/>
          <p:cNvSpPr/>
          <p:nvPr/>
        </p:nvSpPr>
        <p:spPr>
          <a:xfrm>
            <a:off x="3505320" y="2895480"/>
            <a:ext cx="2133360" cy="333720"/>
          </a:xfrm>
          <a:prstGeom prst="rect">
            <a:avLst/>
          </a:prstGeom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7434"/>
                </a:solidFill>
                <a:latin typeface="Calibri"/>
              </a:rPr>
              <a:t>Formalization 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411" name="CustomShape 7"/>
          <p:cNvSpPr/>
          <p:nvPr/>
        </p:nvSpPr>
        <p:spPr>
          <a:xfrm flipH="1" flipV="1" rot="5400000">
            <a:off x="2971440" y="3233160"/>
            <a:ext cx="5331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b5dcde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TextShape 1"/>
          <p:cNvSpPr txBox="1"/>
          <p:nvPr/>
        </p:nvSpPr>
        <p:spPr>
          <a:xfrm>
            <a:off x="0" y="-4428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AI searching Strategies 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413" name="Group 2"/>
          <p:cNvGrpSpPr/>
          <p:nvPr/>
        </p:nvGrpSpPr>
        <p:grpSpPr>
          <a:xfrm>
            <a:off x="762120" y="1295280"/>
            <a:ext cx="10667520" cy="5031720"/>
            <a:chOff x="762120" y="1295280"/>
            <a:chExt cx="10667520" cy="5031720"/>
          </a:xfrm>
        </p:grpSpPr>
        <p:grpSp>
          <p:nvGrpSpPr>
            <p:cNvPr id="2414" name="Group 3"/>
            <p:cNvGrpSpPr/>
            <p:nvPr/>
          </p:nvGrpSpPr>
          <p:grpSpPr>
            <a:xfrm>
              <a:off x="3200040" y="1295280"/>
              <a:ext cx="5553000" cy="1086840"/>
              <a:chOff x="3200040" y="1295280"/>
              <a:chExt cx="5553000" cy="1086840"/>
            </a:xfrm>
          </p:grpSpPr>
          <p:sp>
            <p:nvSpPr>
              <p:cNvPr id="2415" name="CustomShape 4"/>
              <p:cNvSpPr/>
              <p:nvPr/>
            </p:nvSpPr>
            <p:spPr>
              <a:xfrm>
                <a:off x="4832280" y="1295280"/>
                <a:ext cx="2381040" cy="764640"/>
              </a:xfrm>
              <a:prstGeom prst="rect">
                <a:avLst/>
              </a:prstGeom>
              <a:ln>
                <a:round/>
              </a:ln>
              <a:effectLst>
                <a:outerShdw blurRad="4000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/>
            </p:style>
            <p:txBody>
              <a:bodyPr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rgbClr val="ffffff"/>
                    </a:solidFill>
                    <a:latin typeface="Calibri"/>
                  </a:rPr>
                  <a:t>Searching Strategies in AI</a:t>
                </a:r>
                <a:endParaRPr b="0" lang="en-IN" sz="1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2416" name="CustomShape 5"/>
              <p:cNvSpPr/>
              <p:nvPr/>
            </p:nvSpPr>
            <p:spPr>
              <a:xfrm flipH="1">
                <a:off x="3200040" y="1689840"/>
                <a:ext cx="162576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round/>
              </a:ln>
              <a:effectLst>
                <a:outerShdw blurRad="4000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/>
            </p:style>
          </p:sp>
          <p:sp>
            <p:nvSpPr>
              <p:cNvPr id="2417" name="CustomShape 6"/>
              <p:cNvSpPr/>
              <p:nvPr/>
            </p:nvSpPr>
            <p:spPr>
              <a:xfrm>
                <a:off x="3211560" y="1689840"/>
                <a:ext cx="360" cy="692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round/>
                <a:tailEnd len="med" type="triangle" w="med"/>
              </a:ln>
              <a:effectLst>
                <a:outerShdw blurRad="4000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/>
            </p:style>
          </p:sp>
          <p:sp>
            <p:nvSpPr>
              <p:cNvPr id="2418" name="CustomShape 7"/>
              <p:cNvSpPr/>
              <p:nvPr/>
            </p:nvSpPr>
            <p:spPr>
              <a:xfrm>
                <a:off x="8752680" y="1678680"/>
                <a:ext cx="360" cy="692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round/>
                <a:tailEnd len="med" type="triangle" w="med"/>
              </a:ln>
              <a:effectLst>
                <a:outerShdw blurRad="4000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/>
            </p:style>
          </p:sp>
          <p:sp>
            <p:nvSpPr>
              <p:cNvPr id="2419" name="CustomShape 8"/>
              <p:cNvSpPr/>
              <p:nvPr/>
            </p:nvSpPr>
            <p:spPr>
              <a:xfrm flipH="1">
                <a:off x="7212960" y="1678680"/>
                <a:ext cx="153972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round/>
              </a:ln>
              <a:effectLst>
                <a:outerShdw blurRad="4000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/>
            </p:style>
          </p:sp>
          <p:sp>
            <p:nvSpPr>
              <p:cNvPr id="2420" name="CustomShape 9"/>
              <p:cNvSpPr/>
              <p:nvPr/>
            </p:nvSpPr>
            <p:spPr>
              <a:xfrm flipH="1">
                <a:off x="3201120" y="1687320"/>
                <a:ext cx="162576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round/>
              </a:ln>
              <a:effectLst>
                <a:outerShdw blurRad="4000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/>
            </p:style>
          </p:sp>
          <p:sp>
            <p:nvSpPr>
              <p:cNvPr id="2421" name="CustomShape 10"/>
              <p:cNvSpPr/>
              <p:nvPr/>
            </p:nvSpPr>
            <p:spPr>
              <a:xfrm>
                <a:off x="3212640" y="1687320"/>
                <a:ext cx="360" cy="692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round/>
                <a:tailEnd len="med" type="triangle" w="med"/>
              </a:ln>
              <a:effectLst>
                <a:outerShdw blurRad="4000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/>
            </p:style>
          </p:sp>
          <p:sp>
            <p:nvSpPr>
              <p:cNvPr id="2422" name="CustomShape 11"/>
              <p:cNvSpPr/>
              <p:nvPr/>
            </p:nvSpPr>
            <p:spPr>
              <a:xfrm flipH="1">
                <a:off x="7212960" y="1677240"/>
                <a:ext cx="153972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round/>
              </a:ln>
              <a:effectLst>
                <a:outerShdw blurRad="4000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/>
            </p:style>
          </p:sp>
          <p:sp>
            <p:nvSpPr>
              <p:cNvPr id="2423" name="CustomShape 12"/>
              <p:cNvSpPr/>
              <p:nvPr/>
            </p:nvSpPr>
            <p:spPr>
              <a:xfrm flipH="1">
                <a:off x="3201120" y="1685880"/>
                <a:ext cx="162576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round/>
              </a:ln>
              <a:effectLst>
                <a:outerShdw blurRad="4000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/>
            </p:style>
          </p:sp>
          <p:sp>
            <p:nvSpPr>
              <p:cNvPr id="2424" name="CustomShape 13"/>
              <p:cNvSpPr/>
              <p:nvPr/>
            </p:nvSpPr>
            <p:spPr>
              <a:xfrm>
                <a:off x="3212640" y="1685880"/>
                <a:ext cx="360" cy="692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round/>
                <a:tailEnd len="med" type="triangle" w="med"/>
              </a:ln>
              <a:effectLst>
                <a:outerShdw blurRad="4000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/>
            </p:style>
          </p:sp>
        </p:grpSp>
        <p:grpSp>
          <p:nvGrpSpPr>
            <p:cNvPr id="2425" name="Group 14"/>
            <p:cNvGrpSpPr/>
            <p:nvPr/>
          </p:nvGrpSpPr>
          <p:grpSpPr>
            <a:xfrm>
              <a:off x="762120" y="2371320"/>
              <a:ext cx="10667520" cy="3955680"/>
              <a:chOff x="762120" y="2371320"/>
              <a:chExt cx="10667520" cy="3955680"/>
            </a:xfrm>
          </p:grpSpPr>
          <p:sp>
            <p:nvSpPr>
              <p:cNvPr id="2426" name="CustomShape 15"/>
              <p:cNvSpPr/>
              <p:nvPr/>
            </p:nvSpPr>
            <p:spPr>
              <a:xfrm>
                <a:off x="778680" y="5561640"/>
                <a:ext cx="1563480" cy="765360"/>
              </a:xfrm>
              <a:prstGeom prst="rect">
                <a:avLst/>
              </a:prstGeom>
              <a:ln>
                <a:round/>
              </a:ln>
              <a:effectLst>
                <a:outerShdw blurRad="4000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/>
            </p:style>
            <p:txBody>
              <a:bodyPr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1600" spc="-1" strike="noStrike">
                    <a:solidFill>
                      <a:srgbClr val="ffffff"/>
                    </a:solidFill>
                    <a:latin typeface="Calibri"/>
                  </a:rPr>
                  <a:t>Iterative</a:t>
                </a:r>
                <a:endParaRPr b="0" lang="en-IN" sz="16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1" lang="en-US" sz="1600" spc="-1" strike="noStrike">
                    <a:solidFill>
                      <a:srgbClr val="ffffff"/>
                    </a:solidFill>
                    <a:latin typeface="Calibri"/>
                  </a:rPr>
                  <a:t>Deepening</a:t>
                </a:r>
                <a:endParaRPr b="0" lang="en-IN" sz="16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1" lang="en-US" sz="1600" spc="-1" strike="noStrike">
                    <a:solidFill>
                      <a:srgbClr val="ffffff"/>
                    </a:solidFill>
                    <a:latin typeface="Calibri"/>
                  </a:rPr>
                  <a:t>(IDS)</a:t>
                </a:r>
                <a:endParaRPr b="0" lang="en-IN" sz="1600" spc="-1" strike="noStrike">
                  <a:latin typeface="Arial"/>
                </a:endParaRPr>
              </a:p>
            </p:txBody>
          </p:sp>
          <p:sp>
            <p:nvSpPr>
              <p:cNvPr id="2427" name="CustomShape 16"/>
              <p:cNvSpPr/>
              <p:nvPr/>
            </p:nvSpPr>
            <p:spPr>
              <a:xfrm>
                <a:off x="1540440" y="5243400"/>
                <a:ext cx="1440" cy="31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round/>
                <a:tailEnd len="med" type="triangle" w="med"/>
              </a:ln>
              <a:effectLst>
                <a:outerShdw blurRad="4000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/>
            </p:style>
          </p:sp>
          <p:grpSp>
            <p:nvGrpSpPr>
              <p:cNvPr id="2428" name="Group 17"/>
              <p:cNvGrpSpPr/>
              <p:nvPr/>
            </p:nvGrpSpPr>
            <p:grpSpPr>
              <a:xfrm>
                <a:off x="762120" y="2371320"/>
                <a:ext cx="10667520" cy="2881080"/>
                <a:chOff x="762120" y="2371320"/>
                <a:chExt cx="10667520" cy="2881080"/>
              </a:xfrm>
            </p:grpSpPr>
            <p:sp>
              <p:nvSpPr>
                <p:cNvPr id="2429" name="CustomShape 18"/>
                <p:cNvSpPr/>
                <p:nvPr/>
              </p:nvSpPr>
              <p:spPr>
                <a:xfrm>
                  <a:off x="762120" y="3432240"/>
                  <a:ext cx="1543320" cy="706320"/>
                </a:xfrm>
                <a:prstGeom prst="rect">
                  <a:avLst/>
                </a:prstGeom>
                <a:ln>
                  <a:round/>
                </a:ln>
                <a:effectLst>
                  <a:outerShdw blurRad="40000" dir="5400000" dist="2016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/>
              </p:style>
            </p:sp>
            <p:sp>
              <p:nvSpPr>
                <p:cNvPr id="2430" name="CustomShape 19"/>
                <p:cNvSpPr/>
                <p:nvPr/>
              </p:nvSpPr>
              <p:spPr>
                <a:xfrm>
                  <a:off x="861120" y="3465000"/>
                  <a:ext cx="1329840" cy="621720"/>
                </a:xfrm>
                <a:prstGeom prst="rect">
                  <a:avLst/>
                </a:prstGeom>
                <a:ln>
                  <a:round/>
                </a:ln>
                <a:effectLst>
                  <a:outerShdw blurRad="40000" dir="5400000" dist="2016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/>
              </p:style>
              <p:txBody>
                <a:bodyPr lIns="90000" rIns="90000" tIns="45000" bIns="45000">
                  <a:noAutofit/>
                </a:bodyPr>
                <a:p>
                  <a:pPr algn="ctr">
                    <a:lnSpc>
                      <a:spcPct val="100000"/>
                    </a:lnSpc>
                    <a:spcAft>
                      <a:spcPts val="1001"/>
                    </a:spcAft>
                  </a:pPr>
                  <a:r>
                    <a:rPr b="1" lang="en-US" sz="1600" spc="-1" strike="noStrike">
                      <a:solidFill>
                        <a:srgbClr val="ffffff"/>
                      </a:solidFill>
                      <a:latin typeface="Calibri"/>
                    </a:rPr>
                    <a:t>Depth-first (DFS)</a:t>
                  </a:r>
                  <a:endParaRPr b="0" lang="en-IN" sz="1600" spc="-1" strike="noStrike">
                    <a:latin typeface="Arial"/>
                  </a:endParaRPr>
                </a:p>
              </p:txBody>
            </p:sp>
            <p:sp>
              <p:nvSpPr>
                <p:cNvPr id="2431" name="CustomShape 20"/>
                <p:cNvSpPr/>
                <p:nvPr/>
              </p:nvSpPr>
              <p:spPr>
                <a:xfrm>
                  <a:off x="1536840" y="2750400"/>
                  <a:ext cx="360" cy="6116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>
                  <a:round/>
                  <a:tailEnd len="med" type="triangle" w="med"/>
                </a:ln>
                <a:effectLst>
                  <a:outerShdw blurRad="4000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/>
              </p:style>
            </p:sp>
            <p:sp>
              <p:nvSpPr>
                <p:cNvPr id="2432" name="CustomShape 21"/>
                <p:cNvSpPr/>
                <p:nvPr/>
              </p:nvSpPr>
              <p:spPr>
                <a:xfrm>
                  <a:off x="791280" y="4389840"/>
                  <a:ext cx="1563480" cy="860040"/>
                </a:xfrm>
                <a:prstGeom prst="rect">
                  <a:avLst/>
                </a:prstGeom>
                <a:ln>
                  <a:round/>
                </a:ln>
                <a:effectLst>
                  <a:outerShdw blurRad="40000" dir="5400000" dist="2016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/>
              </p:style>
              <p:txBody>
                <a:bodyPr lIns="90000" rIns="90000" tIns="45000" bIns="45000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1" lang="en-US" sz="1600" spc="-1" strike="noStrike">
                      <a:solidFill>
                        <a:srgbClr val="ffffff"/>
                      </a:solidFill>
                      <a:latin typeface="Calibri"/>
                    </a:rPr>
                    <a:t>Depth-</a:t>
                  </a:r>
                  <a:endParaRPr b="0" lang="en-IN" sz="1600" spc="-1" strike="noStrike">
                    <a:latin typeface="Arial"/>
                  </a:endParaRPr>
                </a:p>
                <a:p>
                  <a:pPr algn="ctr">
                    <a:lnSpc>
                      <a:spcPct val="100000"/>
                    </a:lnSpc>
                  </a:pPr>
                  <a:r>
                    <a:rPr b="1" lang="en-US" sz="1600" spc="-1" strike="noStrike">
                      <a:solidFill>
                        <a:srgbClr val="ffffff"/>
                      </a:solidFill>
                      <a:latin typeface="Calibri"/>
                    </a:rPr>
                    <a:t>Limited</a:t>
                  </a:r>
                  <a:endParaRPr b="0" lang="en-IN" sz="1600" spc="-1" strike="noStrike">
                    <a:latin typeface="Arial"/>
                  </a:endParaRPr>
                </a:p>
                <a:p>
                  <a:pPr algn="ctr">
                    <a:lnSpc>
                      <a:spcPct val="100000"/>
                    </a:lnSpc>
                  </a:pPr>
                  <a:r>
                    <a:rPr b="1" lang="en-US" sz="1600" spc="-1" strike="noStrike">
                      <a:solidFill>
                        <a:srgbClr val="ffffff"/>
                      </a:solidFill>
                      <a:latin typeface="Calibri"/>
                    </a:rPr>
                    <a:t>(DLS)</a:t>
                  </a:r>
                  <a:endParaRPr b="0" lang="en-IN" sz="1600" spc="-1" strike="noStrike">
                    <a:latin typeface="Arial"/>
                  </a:endParaRPr>
                </a:p>
              </p:txBody>
            </p:sp>
            <p:sp>
              <p:nvSpPr>
                <p:cNvPr id="2433" name="CustomShape 22"/>
                <p:cNvSpPr/>
                <p:nvPr/>
              </p:nvSpPr>
              <p:spPr>
                <a:xfrm flipV="1">
                  <a:off x="1537920" y="2751480"/>
                  <a:ext cx="411480" cy="180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>
                  <a:round/>
                </a:ln>
                <a:effectLst>
                  <a:outerShdw blurRad="4000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/>
              </p:style>
            </p:sp>
            <p:sp>
              <p:nvSpPr>
                <p:cNvPr id="2434" name="CustomShape 23"/>
                <p:cNvSpPr/>
                <p:nvPr/>
              </p:nvSpPr>
              <p:spPr>
                <a:xfrm>
                  <a:off x="1547640" y="4106160"/>
                  <a:ext cx="1440" cy="31032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>
                  <a:round/>
                  <a:tailEnd len="med" type="triangle" w="med"/>
                </a:ln>
                <a:effectLst>
                  <a:outerShdw blurRad="4000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/>
              </p:style>
            </p:sp>
            <p:grpSp>
              <p:nvGrpSpPr>
                <p:cNvPr id="2435" name="Group 24"/>
                <p:cNvGrpSpPr/>
                <p:nvPr/>
              </p:nvGrpSpPr>
              <p:grpSpPr>
                <a:xfrm>
                  <a:off x="1947960" y="2371320"/>
                  <a:ext cx="9481680" cy="2881080"/>
                  <a:chOff x="1947960" y="2371320"/>
                  <a:chExt cx="9481680" cy="2881080"/>
                </a:xfrm>
              </p:grpSpPr>
              <p:sp>
                <p:nvSpPr>
                  <p:cNvPr id="2436" name="CustomShape 25"/>
                  <p:cNvSpPr/>
                  <p:nvPr/>
                </p:nvSpPr>
                <p:spPr>
                  <a:xfrm>
                    <a:off x="1947960" y="2382480"/>
                    <a:ext cx="2419200" cy="738360"/>
                  </a:xfrm>
                  <a:prstGeom prst="roundRect">
                    <a:avLst>
                      <a:gd name="adj" fmla="val 16667"/>
                    </a:avLst>
                  </a:prstGeom>
                  <a:ln>
                    <a:round/>
                  </a:ln>
                  <a:effectLst>
                    <a:outerShdw blurRad="40000" dir="5400000" dist="2016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/>
                </p:style>
                <p:txBody>
                  <a:bodyPr lIns="90000" rIns="90000" tIns="45000" bIns="45000">
                    <a:noAutofit/>
                  </a:bodyPr>
                  <a:p>
                    <a:pPr algn="ctr">
                      <a:lnSpc>
                        <a:spcPct val="100000"/>
                      </a:lnSpc>
                    </a:pPr>
                    <a:r>
                      <a:rPr b="1" lang="en-US" sz="1600" spc="-1" strike="noStrike">
                        <a:solidFill>
                          <a:srgbClr val="ffffff"/>
                        </a:solidFill>
                        <a:latin typeface="Calibri"/>
                        <a:ea typeface="Arial"/>
                      </a:rPr>
                      <a:t>Un-informed</a:t>
                    </a:r>
                    <a:endParaRPr b="0" lang="en-IN" sz="1600" spc="-1" strike="noStrike">
                      <a:latin typeface="Arial"/>
                    </a:endParaRPr>
                  </a:p>
                  <a:p>
                    <a:pPr algn="ctr">
                      <a:lnSpc>
                        <a:spcPct val="100000"/>
                      </a:lnSpc>
                    </a:pPr>
                    <a:r>
                      <a:rPr b="1" lang="en-US" sz="1600" spc="-1" strike="noStrike">
                        <a:solidFill>
                          <a:srgbClr val="ffffff"/>
                        </a:solidFill>
                        <a:latin typeface="Calibri"/>
                        <a:ea typeface="Arial"/>
                      </a:rPr>
                      <a:t>(Blind Search)</a:t>
                    </a:r>
                    <a:endParaRPr b="0" lang="en-IN" sz="1600" spc="-1" strike="noStrike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</a:pPr>
                    <a:endParaRPr b="0" lang="en-IN" sz="1600" spc="-1" strike="noStrike">
                      <a:latin typeface="Arial"/>
                    </a:endParaRPr>
                  </a:p>
                </p:txBody>
              </p:sp>
              <p:sp>
                <p:nvSpPr>
                  <p:cNvPr id="2437" name="CustomShape 26"/>
                  <p:cNvSpPr/>
                  <p:nvPr/>
                </p:nvSpPr>
                <p:spPr>
                  <a:xfrm>
                    <a:off x="4895280" y="2760480"/>
                    <a:ext cx="360" cy="680760"/>
                  </a:xfrm>
                  <a:custGeom>
                    <a:avLst/>
                    <a:gdLst/>
                    <a:ah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>
                    <a:round/>
                    <a:tailEnd len="med" type="triangle" w="med"/>
                  </a:ln>
                  <a:effectLst>
                    <a:outerShdw blurRad="40000" dir="5400000" dist="23040" rotWithShape="0">
                      <a:srgbClr val="000000">
                        <a:alpha val="35000"/>
                      </a:srgbClr>
                    </a:outerShdw>
                  </a:effectLst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/>
                </p:style>
              </p:sp>
              <p:sp>
                <p:nvSpPr>
                  <p:cNvPr id="2438" name="CustomShape 27"/>
                  <p:cNvSpPr/>
                  <p:nvPr/>
                </p:nvSpPr>
                <p:spPr>
                  <a:xfrm>
                    <a:off x="2417040" y="3450240"/>
                    <a:ext cx="1591920" cy="688320"/>
                  </a:xfrm>
                  <a:prstGeom prst="rect">
                    <a:avLst/>
                  </a:prstGeom>
                  <a:ln>
                    <a:round/>
                  </a:ln>
                  <a:effectLst>
                    <a:outerShdw blurRad="40000" dir="5400000" dist="2016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/>
                </p:style>
                <p:txBody>
                  <a:bodyPr lIns="90000" rIns="90000" tIns="45000" bIns="45000">
                    <a:noAutofit/>
                  </a:bodyPr>
                  <a:p>
                    <a:pPr algn="ctr">
                      <a:lnSpc>
                        <a:spcPct val="100000"/>
                      </a:lnSpc>
                    </a:pPr>
                    <a:r>
                      <a:rPr b="1" lang="en-US" sz="1600" spc="-1" strike="noStrike">
                        <a:solidFill>
                          <a:srgbClr val="ffffff"/>
                        </a:solidFill>
                        <a:latin typeface="Calibri"/>
                      </a:rPr>
                      <a:t>Breadth-First </a:t>
                    </a:r>
                    <a:endParaRPr b="0" lang="en-IN" sz="1600" spc="-1" strike="noStrike">
                      <a:latin typeface="Arial"/>
                    </a:endParaRPr>
                  </a:p>
                  <a:p>
                    <a:pPr algn="ctr">
                      <a:lnSpc>
                        <a:spcPct val="100000"/>
                      </a:lnSpc>
                    </a:pPr>
                    <a:r>
                      <a:rPr b="1" lang="en-US" sz="1600" spc="-1" strike="noStrike">
                        <a:solidFill>
                          <a:srgbClr val="ffffff"/>
                        </a:solidFill>
                        <a:latin typeface="Calibri"/>
                      </a:rPr>
                      <a:t>(BFS)</a:t>
                    </a:r>
                    <a:endParaRPr b="0" lang="en-IN" sz="1600" spc="-1" strike="noStrike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</a:pPr>
                    <a:endParaRPr b="0" lang="en-IN" sz="1600" spc="-1" strike="noStrike">
                      <a:latin typeface="Arial"/>
                    </a:endParaRPr>
                  </a:p>
                </p:txBody>
              </p:sp>
              <p:sp>
                <p:nvSpPr>
                  <p:cNvPr id="2439" name="CustomShape 28"/>
                  <p:cNvSpPr/>
                  <p:nvPr/>
                </p:nvSpPr>
                <p:spPr>
                  <a:xfrm>
                    <a:off x="3229200" y="3121560"/>
                    <a:ext cx="1440" cy="310320"/>
                  </a:xfrm>
                  <a:custGeom>
                    <a:avLst/>
                    <a:gdLst/>
                    <a:ah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>
                    <a:round/>
                    <a:tailEnd len="med" type="triangle" w="med"/>
                  </a:ln>
                  <a:effectLst>
                    <a:outerShdw blurRad="40000" dir="5400000" dist="23040" rotWithShape="0">
                      <a:srgbClr val="000000">
                        <a:alpha val="35000"/>
                      </a:srgbClr>
                    </a:outerShdw>
                  </a:effectLst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/>
                </p:style>
              </p:sp>
              <p:sp>
                <p:nvSpPr>
                  <p:cNvPr id="2440" name="CustomShape 29"/>
                  <p:cNvSpPr/>
                  <p:nvPr/>
                </p:nvSpPr>
                <p:spPr>
                  <a:xfrm flipH="1">
                    <a:off x="4366440" y="2754360"/>
                    <a:ext cx="527400" cy="360"/>
                  </a:xfrm>
                  <a:custGeom>
                    <a:avLst/>
                    <a:gdLst/>
                    <a:ah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>
                    <a:round/>
                  </a:ln>
                  <a:effectLst>
                    <a:outerShdw blurRad="40000" dir="5400000" dist="23040" rotWithShape="0">
                      <a:srgbClr val="000000">
                        <a:alpha val="35000"/>
                      </a:srgbClr>
                    </a:outerShdw>
                  </a:effectLst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/>
                </p:style>
              </p:sp>
              <p:sp>
                <p:nvSpPr>
                  <p:cNvPr id="2441" name="CustomShape 30"/>
                  <p:cNvSpPr/>
                  <p:nvPr/>
                </p:nvSpPr>
                <p:spPr>
                  <a:xfrm>
                    <a:off x="4138920" y="3465000"/>
                    <a:ext cx="1505880" cy="673560"/>
                  </a:xfrm>
                  <a:prstGeom prst="rect">
                    <a:avLst/>
                  </a:prstGeom>
                  <a:ln>
                    <a:round/>
                  </a:ln>
                  <a:effectLst>
                    <a:outerShdw blurRad="40000" dir="5400000" dist="2016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/>
                </p:style>
                <p:txBody>
                  <a:bodyPr lIns="90000" rIns="90000" tIns="45000" bIns="45000">
                    <a:noAutofit/>
                  </a:bodyPr>
                  <a:p>
                    <a:pPr algn="ctr">
                      <a:lnSpc>
                        <a:spcPct val="100000"/>
                      </a:lnSpc>
                    </a:pPr>
                    <a:r>
                      <a:rPr b="1" lang="en-US" sz="1600" spc="-1" strike="noStrike">
                        <a:solidFill>
                          <a:srgbClr val="ffffff"/>
                        </a:solidFill>
                        <a:latin typeface="Calibri"/>
                      </a:rPr>
                      <a:t>Cost-First </a:t>
                    </a:r>
                    <a:endParaRPr b="0" lang="en-IN" sz="1600" spc="-1" strike="noStrike">
                      <a:latin typeface="Arial"/>
                    </a:endParaRPr>
                  </a:p>
                  <a:p>
                    <a:pPr algn="ctr">
                      <a:lnSpc>
                        <a:spcPct val="100000"/>
                      </a:lnSpc>
                    </a:pPr>
                    <a:r>
                      <a:rPr b="1" lang="en-US" sz="1600" spc="-1" strike="noStrike">
                        <a:solidFill>
                          <a:srgbClr val="ffffff"/>
                        </a:solidFill>
                        <a:latin typeface="Calibri"/>
                      </a:rPr>
                      <a:t>(CFS)</a:t>
                    </a:r>
                    <a:endParaRPr b="0" lang="en-IN" sz="1600" spc="-1" strike="noStrike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</a:pPr>
                    <a:endParaRPr b="0" lang="en-IN" sz="1600" spc="-1" strike="noStrike">
                      <a:latin typeface="Arial"/>
                    </a:endParaRPr>
                  </a:p>
                </p:txBody>
              </p:sp>
              <p:grpSp>
                <p:nvGrpSpPr>
                  <p:cNvPr id="2442" name="Group 31"/>
                  <p:cNvGrpSpPr/>
                  <p:nvPr/>
                </p:nvGrpSpPr>
                <p:grpSpPr>
                  <a:xfrm>
                    <a:off x="5835600" y="2371320"/>
                    <a:ext cx="5594040" cy="2881080"/>
                    <a:chOff x="5835600" y="2371320"/>
                    <a:chExt cx="5594040" cy="2881080"/>
                  </a:xfrm>
                </p:grpSpPr>
                <p:sp>
                  <p:nvSpPr>
                    <p:cNvPr id="2443" name="CustomShape 32"/>
                    <p:cNvSpPr/>
                    <p:nvPr/>
                  </p:nvSpPr>
                  <p:spPr>
                    <a:xfrm>
                      <a:off x="7960320" y="3460320"/>
                      <a:ext cx="1535400" cy="678240"/>
                    </a:xfrm>
                    <a:prstGeom prst="rect">
                      <a:avLst/>
                    </a:prstGeom>
                    <a:ln>
                      <a:round/>
                    </a:ln>
                    <a:effectLst>
                      <a:outerShdw blurRad="40000" dir="5400000" dist="20160" rotWithShape="0">
                        <a:srgbClr val="000000">
                          <a:alpha val="38000"/>
                        </a:srgbClr>
                      </a:outerShdw>
                    </a:effectLst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/>
                  </p:style>
                  <p:txBody>
                    <a:bodyPr lIns="90000" rIns="90000" tIns="45000" bIns="45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Hill 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Climbing 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IN" sz="16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2444" name="CustomShape 33"/>
                    <p:cNvSpPr/>
                    <p:nvPr/>
                  </p:nvSpPr>
                  <p:spPr>
                    <a:xfrm>
                      <a:off x="9865080" y="3450240"/>
                      <a:ext cx="1564560" cy="682920"/>
                    </a:xfrm>
                    <a:prstGeom prst="rect">
                      <a:avLst/>
                    </a:prstGeom>
                    <a:ln>
                      <a:round/>
                    </a:ln>
                    <a:effectLst>
                      <a:outerShdw blurRad="40000" dir="5400000" dist="20160" rotWithShape="0">
                        <a:srgbClr val="000000">
                          <a:alpha val="38000"/>
                        </a:srgbClr>
                      </a:outerShdw>
                    </a:effectLst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/>
                  </p:style>
                  <p:txBody>
                    <a:bodyPr lIns="90000" rIns="90000" tIns="45000" bIns="45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Constraint Satisfaction  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IN" sz="1600" spc="-1" strike="noStrike">
                        <a:latin typeface="Arial"/>
                      </a:endParaRPr>
                    </a:p>
                  </p:txBody>
                </p:sp>
                <p:grpSp>
                  <p:nvGrpSpPr>
                    <p:cNvPr id="2445" name="Group 34"/>
                    <p:cNvGrpSpPr/>
                    <p:nvPr/>
                  </p:nvGrpSpPr>
                  <p:grpSpPr>
                    <a:xfrm>
                      <a:off x="6688440" y="2371320"/>
                      <a:ext cx="3969720" cy="1107360"/>
                      <a:chOff x="6688440" y="2371320"/>
                      <a:chExt cx="3969720" cy="1107360"/>
                    </a:xfrm>
                  </p:grpSpPr>
                  <p:sp>
                    <p:nvSpPr>
                      <p:cNvPr id="2446" name="CustomShape 35"/>
                      <p:cNvSpPr/>
                      <p:nvPr/>
                    </p:nvSpPr>
                    <p:spPr>
                      <a:xfrm>
                        <a:off x="7482960" y="2371320"/>
                        <a:ext cx="2381760" cy="72900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ln>
                        <a:round/>
                      </a:ln>
                      <a:effectLst>
                        <a:outerShdw blurRad="40000" dir="5400000" dist="20160" rotWithShape="0">
                          <a:srgbClr val="000000">
                            <a:alpha val="38000"/>
                          </a:srgbClr>
                        </a:outerShdw>
                      </a:effectLst>
                    </p:spPr>
                    <p:style>
                      <a:lnRef idx="3">
                        <a:schemeClr val="lt1"/>
                      </a:lnRef>
                      <a:fillRef idx="1">
                        <a:schemeClr val="accent6"/>
                      </a:fillRef>
                      <a:effectRef idx="1">
                        <a:schemeClr val="accent6"/>
                      </a:effectRef>
                      <a:fontRef idx="minor"/>
                    </p:style>
                    <p:txBody>
                      <a:bodyPr lIns="90000" rIns="90000" tIns="45000" bIns="4500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1" lang="en-US" sz="1600" spc="-1" strike="noStrike">
                            <a:solidFill>
                              <a:srgbClr val="ffffff"/>
                            </a:solidFill>
                            <a:latin typeface="Calibri"/>
                            <a:ea typeface="Arial"/>
                          </a:rPr>
                          <a:t>Informed</a:t>
                        </a:r>
                        <a:endParaRPr b="0" lang="en-IN" sz="1600" spc="-1" strike="noStrike">
                          <a:latin typeface="Arial"/>
                        </a:endParaRPr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1" lang="en-US" sz="1600" spc="-1" strike="noStrike">
                            <a:solidFill>
                              <a:srgbClr val="ffffff"/>
                            </a:solidFill>
                            <a:latin typeface="Calibri"/>
                            <a:ea typeface="Arial"/>
                          </a:rPr>
                          <a:t>(Heuristic Search)</a:t>
                        </a:r>
                        <a:endParaRPr b="0" lang="en-IN" sz="1600" spc="-1" strike="noStrike">
                          <a:latin typeface="Arial"/>
                        </a:endParaRPr>
                      </a:p>
                      <a:p>
                        <a:pPr>
                          <a:lnSpc>
                            <a:spcPct val="100000"/>
                          </a:lnSpc>
                        </a:pPr>
                        <a:endParaRPr b="0" lang="en-IN" sz="1600" spc="-1" strike="noStrike">
                          <a:latin typeface="Arial"/>
                        </a:endParaRPr>
                      </a:p>
                    </p:txBody>
                  </p:sp>
                  <p:sp>
                    <p:nvSpPr>
                      <p:cNvPr id="2447" name="CustomShape 36"/>
                      <p:cNvSpPr/>
                      <p:nvPr/>
                    </p:nvSpPr>
                    <p:spPr>
                      <a:xfrm flipV="1">
                        <a:off x="6689520" y="2740680"/>
                        <a:ext cx="793080" cy="108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21600" y="21600"/>
                            </a:lnTo>
                          </a:path>
                        </a:pathLst>
                      </a:custGeom>
                      <a:noFill/>
                      <a:ln>
                        <a:round/>
                      </a:ln>
                      <a:effectLst>
                        <a:outerShdw blurRad="40000" dir="5400000" dist="2304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style>
                      <a:lnRef idx="3">
                        <a:schemeClr val="accent6"/>
                      </a:lnRef>
                      <a:fillRef idx="0">
                        <a:schemeClr val="accent6"/>
                      </a:fillRef>
                      <a:effectRef idx="2">
                        <a:schemeClr val="accent6"/>
                      </a:effectRef>
                      <a:fontRef idx="minor"/>
                    </p:style>
                  </p:sp>
                  <p:sp>
                    <p:nvSpPr>
                      <p:cNvPr id="2448" name="CustomShape 37"/>
                      <p:cNvSpPr/>
                      <p:nvPr/>
                    </p:nvSpPr>
                    <p:spPr>
                      <a:xfrm>
                        <a:off x="6688440" y="2742840"/>
                        <a:ext cx="360" cy="64800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21600" y="21600"/>
                            </a:lnTo>
                          </a:path>
                        </a:pathLst>
                      </a:custGeom>
                      <a:noFill/>
                      <a:ln>
                        <a:round/>
                        <a:tailEnd len="med" type="triangle" w="med"/>
                      </a:ln>
                      <a:effectLst>
                        <a:outerShdw blurRad="40000" dir="5400000" dist="2304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style>
                      <a:lnRef idx="3">
                        <a:schemeClr val="accent6"/>
                      </a:lnRef>
                      <a:fillRef idx="0">
                        <a:schemeClr val="accent6"/>
                      </a:fillRef>
                      <a:effectRef idx="2">
                        <a:schemeClr val="accent6"/>
                      </a:effectRef>
                      <a:fontRef idx="minor"/>
                    </p:style>
                  </p:sp>
                  <p:sp>
                    <p:nvSpPr>
                      <p:cNvPr id="2449" name="CustomShape 38"/>
                      <p:cNvSpPr/>
                      <p:nvPr/>
                    </p:nvSpPr>
                    <p:spPr>
                      <a:xfrm>
                        <a:off x="8733240" y="3100680"/>
                        <a:ext cx="360" cy="37800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21600" y="21600"/>
                            </a:lnTo>
                          </a:path>
                        </a:pathLst>
                      </a:custGeom>
                      <a:noFill/>
                      <a:ln>
                        <a:round/>
                        <a:tailEnd len="med" type="triangle" w="med"/>
                      </a:ln>
                      <a:effectLst>
                        <a:outerShdw blurRad="40000" dir="5400000" dist="2304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style>
                      <a:lnRef idx="3">
                        <a:schemeClr val="accent6"/>
                      </a:lnRef>
                      <a:fillRef idx="0">
                        <a:schemeClr val="accent6"/>
                      </a:fillRef>
                      <a:effectRef idx="2">
                        <a:schemeClr val="accent6"/>
                      </a:effectRef>
                      <a:fontRef idx="minor"/>
                    </p:style>
                  </p:sp>
                  <p:sp>
                    <p:nvSpPr>
                      <p:cNvPr id="2450" name="CustomShape 39"/>
                      <p:cNvSpPr/>
                      <p:nvPr/>
                    </p:nvSpPr>
                    <p:spPr>
                      <a:xfrm flipV="1">
                        <a:off x="9865080" y="2759400"/>
                        <a:ext cx="793080" cy="108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21600" y="21600"/>
                            </a:lnTo>
                          </a:path>
                        </a:pathLst>
                      </a:custGeom>
                      <a:noFill/>
                      <a:ln>
                        <a:round/>
                      </a:ln>
                      <a:effectLst>
                        <a:outerShdw blurRad="40000" dir="5400000" dist="2304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style>
                      <a:lnRef idx="3">
                        <a:schemeClr val="accent6"/>
                      </a:lnRef>
                      <a:fillRef idx="0">
                        <a:schemeClr val="accent6"/>
                      </a:fillRef>
                      <a:effectRef idx="2">
                        <a:schemeClr val="accent6"/>
                      </a:effectRef>
                      <a:fontRef idx="minor"/>
                    </p:style>
                  </p:sp>
                  <p:sp>
                    <p:nvSpPr>
                      <p:cNvPr id="2451" name="CustomShape 40"/>
                      <p:cNvSpPr/>
                      <p:nvPr/>
                    </p:nvSpPr>
                    <p:spPr>
                      <a:xfrm>
                        <a:off x="10657800" y="2759760"/>
                        <a:ext cx="360" cy="68076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21600" y="21600"/>
                            </a:lnTo>
                          </a:path>
                        </a:pathLst>
                      </a:custGeom>
                      <a:noFill/>
                      <a:ln>
                        <a:round/>
                        <a:tailEnd len="med" type="triangle" w="med"/>
                      </a:ln>
                      <a:effectLst>
                        <a:outerShdw blurRad="40000" dir="5400000" dist="2304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style>
                      <a:lnRef idx="3">
                        <a:schemeClr val="accent6"/>
                      </a:lnRef>
                      <a:fillRef idx="0">
                        <a:schemeClr val="accent6"/>
                      </a:fillRef>
                      <a:effectRef idx="2">
                        <a:schemeClr val="accent6"/>
                      </a:effectRef>
                      <a:fontRef idx="minor"/>
                    </p:style>
                  </p:sp>
                </p:grpSp>
                <p:sp>
                  <p:nvSpPr>
                    <p:cNvPr id="2452" name="CustomShape 41"/>
                    <p:cNvSpPr/>
                    <p:nvPr/>
                  </p:nvSpPr>
                  <p:spPr>
                    <a:xfrm>
                      <a:off x="5835600" y="3454200"/>
                      <a:ext cx="1739880" cy="684000"/>
                    </a:xfrm>
                    <a:prstGeom prst="rect">
                      <a:avLst/>
                    </a:prstGeom>
                    <a:ln>
                      <a:round/>
                    </a:ln>
                    <a:effectLst>
                      <a:outerShdw blurRad="40000" dir="5400000" dist="20160" rotWithShape="0">
                        <a:srgbClr val="000000">
                          <a:alpha val="38000"/>
                        </a:srgbClr>
                      </a:outerShdw>
                    </a:effectLst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/>
                  </p:style>
                  <p:txBody>
                    <a:bodyPr lIns="90000" rIns="90000" tIns="45000" bIns="45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Best-First 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(BFS)  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IN" sz="16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2453" name="CustomShape 42"/>
                    <p:cNvSpPr/>
                    <p:nvPr/>
                  </p:nvSpPr>
                  <p:spPr>
                    <a:xfrm>
                      <a:off x="5848200" y="4399200"/>
                      <a:ext cx="1739880" cy="853200"/>
                    </a:xfrm>
                    <a:prstGeom prst="rect">
                      <a:avLst/>
                    </a:prstGeom>
                    <a:ln>
                      <a:round/>
                    </a:ln>
                    <a:effectLst>
                      <a:outerShdw blurRad="40000" dir="5400000" dist="20160" rotWithShape="0">
                        <a:srgbClr val="000000">
                          <a:alpha val="38000"/>
                        </a:srgbClr>
                      </a:outerShdw>
                    </a:effectLst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/>
                  </p:style>
                  <p:txBody>
                    <a:bodyPr lIns="90000" rIns="90000" tIns="45000" bIns="45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IN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A* Search   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IN" sz="16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2454" name="CustomShape 43"/>
                    <p:cNvSpPr/>
                    <p:nvPr/>
                  </p:nvSpPr>
                  <p:spPr>
                    <a:xfrm>
                      <a:off x="6715800" y="4124160"/>
                      <a:ext cx="360" cy="28224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21600" y="21600"/>
                          </a:lnTo>
                        </a:path>
                      </a:pathLst>
                    </a:custGeom>
                    <a:noFill/>
                    <a:ln>
                      <a:round/>
                      <a:tailEnd len="med" type="triangle" w="med"/>
                    </a:ln>
                    <a:effectLst>
                      <a:outerShdw blurRad="40000" dir="5400000" dist="23040" rotWithShape="0">
                        <a:srgbClr val="000000">
                          <a:alpha val="35000"/>
                        </a:srgbClr>
                      </a:outerShdw>
                    </a:effectLst>
                  </p:spPr>
                  <p:style>
                    <a:lnRef idx="3">
                      <a:schemeClr val="accent6"/>
                    </a:lnRef>
                    <a:fillRef idx="0">
                      <a:schemeClr val="accent6"/>
                    </a:fillRef>
                    <a:effectRef idx="2">
                      <a:schemeClr val="accent6"/>
                    </a:effectRef>
                    <a:fontRef idx="minor"/>
                  </p:style>
                </p:sp>
              </p:grpSp>
              <p:sp>
                <p:nvSpPr>
                  <p:cNvPr id="2455" name="CustomShape 44"/>
                  <p:cNvSpPr/>
                  <p:nvPr/>
                </p:nvSpPr>
                <p:spPr>
                  <a:xfrm>
                    <a:off x="1948680" y="2379960"/>
                    <a:ext cx="2419200" cy="738360"/>
                  </a:xfrm>
                  <a:prstGeom prst="roundRect">
                    <a:avLst>
                      <a:gd name="adj" fmla="val 16667"/>
                    </a:avLst>
                  </a:prstGeom>
                  <a:ln>
                    <a:round/>
                  </a:ln>
                  <a:effectLst>
                    <a:outerShdw blurRad="40000" dir="5400000" dist="2016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/>
                </p:style>
                <p:txBody>
                  <a:bodyPr lIns="90000" rIns="90000" tIns="45000" bIns="45000">
                    <a:noAutofit/>
                  </a:bodyPr>
                  <a:p>
                    <a:pPr algn="ctr">
                      <a:lnSpc>
                        <a:spcPct val="100000"/>
                      </a:lnSpc>
                    </a:pPr>
                    <a:r>
                      <a:rPr b="1" lang="en-US" sz="1600" spc="-1" strike="noStrike">
                        <a:solidFill>
                          <a:srgbClr val="ffffff"/>
                        </a:solidFill>
                        <a:latin typeface="Calibri"/>
                        <a:ea typeface="Arial"/>
                      </a:rPr>
                      <a:t>Un-informed</a:t>
                    </a:r>
                    <a:endParaRPr b="0" lang="en-IN" sz="1600" spc="-1" strike="noStrike">
                      <a:latin typeface="Arial"/>
                    </a:endParaRPr>
                  </a:p>
                  <a:p>
                    <a:pPr algn="ctr">
                      <a:lnSpc>
                        <a:spcPct val="100000"/>
                      </a:lnSpc>
                    </a:pPr>
                    <a:r>
                      <a:rPr b="1" lang="en-US" sz="1600" spc="-1" strike="noStrike">
                        <a:solidFill>
                          <a:srgbClr val="ffffff"/>
                        </a:solidFill>
                        <a:latin typeface="Calibri"/>
                        <a:ea typeface="Arial"/>
                      </a:rPr>
                      <a:t>(Blind Search)</a:t>
                    </a:r>
                    <a:endParaRPr b="0" lang="en-IN" sz="1600" spc="-1" strike="noStrike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</a:pPr>
                    <a:endParaRPr b="0" lang="en-IN" sz="1600" spc="-1" strike="noStrike">
                      <a:latin typeface="Arial"/>
                    </a:endParaRPr>
                  </a:p>
                </p:txBody>
              </p:sp>
              <p:sp>
                <p:nvSpPr>
                  <p:cNvPr id="2456" name="CustomShape 45"/>
                  <p:cNvSpPr/>
                  <p:nvPr/>
                </p:nvSpPr>
                <p:spPr>
                  <a:xfrm>
                    <a:off x="1948680" y="2378520"/>
                    <a:ext cx="2419200" cy="738360"/>
                  </a:xfrm>
                  <a:prstGeom prst="roundRect">
                    <a:avLst>
                      <a:gd name="adj" fmla="val 16667"/>
                    </a:avLst>
                  </a:prstGeom>
                  <a:ln>
                    <a:round/>
                  </a:ln>
                  <a:effectLst>
                    <a:outerShdw blurRad="40000" dir="5400000" dist="2016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/>
                </p:style>
                <p:txBody>
                  <a:bodyPr lIns="90000" rIns="90000" tIns="45000" bIns="45000">
                    <a:noAutofit/>
                  </a:bodyPr>
                  <a:p>
                    <a:pPr algn="ctr">
                      <a:lnSpc>
                        <a:spcPct val="100000"/>
                      </a:lnSpc>
                    </a:pPr>
                    <a:r>
                      <a:rPr b="1" lang="en-US" sz="1600" spc="-1" strike="noStrike">
                        <a:solidFill>
                          <a:srgbClr val="ffffff"/>
                        </a:solidFill>
                        <a:latin typeface="Calibri"/>
                        <a:ea typeface="Arial"/>
                      </a:rPr>
                      <a:t>Un-informed</a:t>
                    </a:r>
                    <a:endParaRPr b="0" lang="en-IN" sz="1600" spc="-1" strike="noStrike">
                      <a:latin typeface="Arial"/>
                    </a:endParaRPr>
                  </a:p>
                  <a:p>
                    <a:pPr algn="ctr">
                      <a:lnSpc>
                        <a:spcPct val="100000"/>
                      </a:lnSpc>
                    </a:pPr>
                    <a:r>
                      <a:rPr b="1" lang="en-US" sz="1600" spc="-1" strike="noStrike">
                        <a:solidFill>
                          <a:srgbClr val="ffffff"/>
                        </a:solidFill>
                        <a:latin typeface="Calibri"/>
                        <a:ea typeface="Arial"/>
                      </a:rPr>
                      <a:t>(Blind Search)</a:t>
                    </a:r>
                    <a:endParaRPr b="0" lang="en-IN" sz="1600" spc="-1" strike="noStrike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</a:pPr>
                    <a:endParaRPr b="0" lang="en-IN" sz="1600" spc="-1" strike="noStrike">
                      <a:latin typeface="Arial"/>
                    </a:endParaRPr>
                  </a:p>
                </p:txBody>
              </p:sp>
            </p:grpSp>
            <p:sp>
              <p:nvSpPr>
                <p:cNvPr id="2457" name="CustomShape 46"/>
                <p:cNvSpPr/>
                <p:nvPr/>
              </p:nvSpPr>
              <p:spPr>
                <a:xfrm>
                  <a:off x="762120" y="3430080"/>
                  <a:ext cx="1543320" cy="706320"/>
                </a:xfrm>
                <a:prstGeom prst="rect">
                  <a:avLst/>
                </a:prstGeom>
                <a:ln>
                  <a:round/>
                </a:ln>
                <a:effectLst>
                  <a:outerShdw blurRad="40000" dir="5400000" dist="2016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/>
              </p:style>
              <p:txBody>
                <a:bodyPr lIns="90000" rIns="90000" tIns="45000" bIns="45000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1" lang="en-US" sz="1600" spc="-1" strike="noStrike">
                      <a:solidFill>
                        <a:srgbClr val="ffffff"/>
                      </a:solidFill>
                      <a:latin typeface="Calibri"/>
                    </a:rPr>
                    <a:t>Depth-first (DFS)</a:t>
                  </a:r>
                  <a:endParaRPr b="0" lang="en-IN" sz="1600" spc="-1" strike="noStrike">
                    <a:latin typeface="Arial"/>
                  </a:endParaRPr>
                </a:p>
                <a:p>
                  <a:pPr algn="ctr">
                    <a:lnSpc>
                      <a:spcPct val="100000"/>
                    </a:lnSpc>
                  </a:pPr>
                  <a:endParaRPr b="0" lang="en-IN" sz="1600" spc="-1" strike="noStrike">
                    <a:latin typeface="Arial"/>
                  </a:endParaRPr>
                </a:p>
              </p:txBody>
            </p:sp>
          </p:grpSp>
        </p:grpSp>
      </p:grpSp>
      <p:sp>
        <p:nvSpPr>
          <p:cNvPr id="2458" name="CustomShape 47"/>
          <p:cNvSpPr/>
          <p:nvPr/>
        </p:nvSpPr>
        <p:spPr>
          <a:xfrm>
            <a:off x="5150880" y="6488640"/>
            <a:ext cx="70408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cc"/>
                </a:solidFill>
                <a:latin typeface="Calibri"/>
              </a:rPr>
              <a:t>A very large number of AI problems are formulated as search problems.</a:t>
            </a:r>
            <a:r>
              <a:rPr b="0" lang="en-US" sz="1800" spc="-1" strike="noStrike">
                <a:solidFill>
                  <a:srgbClr val="0000cc"/>
                </a:solidFill>
                <a:latin typeface="Calibri"/>
              </a:rPr>
              <a:t> 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Example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0" name="CustomShape 2"/>
          <p:cNvSpPr/>
          <p:nvPr/>
        </p:nvSpPr>
        <p:spPr>
          <a:xfrm>
            <a:off x="5334120" y="1371600"/>
            <a:ext cx="6552720" cy="233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For a </a:t>
            </a:r>
            <a:r>
              <a:rPr b="0" lang="en-US" sz="2400" spc="-1" strike="noStrike">
                <a:solidFill>
                  <a:srgbClr val="990000"/>
                </a:solidFill>
                <a:latin typeface="Calibri"/>
              </a:rPr>
              <a:t>blind strategy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, N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and N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</a:rPr>
              <a:t>2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are just two nodes (at some position in the search tree)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Strategies do not exploit state descriptions to order FRINGE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2461" name="Group 3"/>
          <p:cNvGrpSpPr/>
          <p:nvPr/>
        </p:nvGrpSpPr>
        <p:grpSpPr>
          <a:xfrm>
            <a:off x="1676520" y="1981080"/>
            <a:ext cx="7009920" cy="4267080"/>
            <a:chOff x="1676520" y="1981080"/>
            <a:chExt cx="7009920" cy="4267080"/>
          </a:xfrm>
        </p:grpSpPr>
        <p:sp>
          <p:nvSpPr>
            <p:cNvPr id="2462" name="CustomShape 4"/>
            <p:cNvSpPr/>
            <p:nvPr/>
          </p:nvSpPr>
          <p:spPr>
            <a:xfrm>
              <a:off x="6859440" y="5651640"/>
              <a:ext cx="17431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Goal state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2463" name="CustomShape 5"/>
            <p:cNvSpPr/>
            <p:nvPr/>
          </p:nvSpPr>
          <p:spPr>
            <a:xfrm>
              <a:off x="4419720" y="2743200"/>
              <a:ext cx="304560" cy="304560"/>
            </a:xfrm>
            <a:prstGeom prst="ellipse">
              <a:avLst/>
            </a:prstGeom>
            <a:solidFill>
              <a:schemeClr val="folHlink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4" name="CustomShape 6"/>
            <p:cNvSpPr/>
            <p:nvPr/>
          </p:nvSpPr>
          <p:spPr>
            <a:xfrm>
              <a:off x="4419720" y="5181480"/>
              <a:ext cx="304560" cy="304560"/>
            </a:xfrm>
            <a:prstGeom prst="ellipse">
              <a:avLst/>
            </a:prstGeom>
            <a:solidFill>
              <a:srgbClr val="99ff99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5" name="CustomShape 7"/>
            <p:cNvSpPr/>
            <p:nvPr/>
          </p:nvSpPr>
          <p:spPr>
            <a:xfrm>
              <a:off x="4021560" y="3048120"/>
              <a:ext cx="520920" cy="505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N</a:t>
              </a:r>
              <a:r>
                <a:rPr b="0" lang="en-US" sz="2400" spc="-1" strike="noStrike" baseline="-25000">
                  <a:solidFill>
                    <a:srgbClr val="000000"/>
                  </a:solidFill>
                  <a:latin typeface="Calibri"/>
                </a:rPr>
                <a:t>1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2466" name="CustomShape 8"/>
            <p:cNvSpPr/>
            <p:nvPr/>
          </p:nvSpPr>
          <p:spPr>
            <a:xfrm>
              <a:off x="4021560" y="5486400"/>
              <a:ext cx="520920" cy="505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N</a:t>
              </a:r>
              <a:r>
                <a:rPr b="0" lang="en-US" sz="2400" spc="-1" strike="noStrike" baseline="-25000">
                  <a:solidFill>
                    <a:srgbClr val="000000"/>
                  </a:solidFill>
                  <a:latin typeface="Calibri"/>
                </a:rPr>
                <a:t>2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2467" name="Line 9"/>
            <p:cNvSpPr/>
            <p:nvPr/>
          </p:nvSpPr>
          <p:spPr>
            <a:xfrm flipH="1">
              <a:off x="3504960" y="2895480"/>
              <a:ext cx="914400" cy="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8" name="Line 10"/>
            <p:cNvSpPr/>
            <p:nvPr/>
          </p:nvSpPr>
          <p:spPr>
            <a:xfrm flipH="1">
              <a:off x="3504960" y="5333760"/>
              <a:ext cx="914400" cy="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9" name="CustomShape 11"/>
            <p:cNvSpPr/>
            <p:nvPr/>
          </p:nvSpPr>
          <p:spPr>
            <a:xfrm>
              <a:off x="3431160" y="5029200"/>
              <a:ext cx="8701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STATE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2470" name="CustomShape 12"/>
            <p:cNvSpPr/>
            <p:nvPr/>
          </p:nvSpPr>
          <p:spPr>
            <a:xfrm>
              <a:off x="3431160" y="2590920"/>
              <a:ext cx="8701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STATE</a:t>
              </a:r>
              <a:endParaRPr b="0" lang="en-IN" sz="1800" spc="-1" strike="noStrike">
                <a:latin typeface="Arial"/>
              </a:endParaRPr>
            </a:p>
          </p:txBody>
        </p:sp>
        <p:grpSp>
          <p:nvGrpSpPr>
            <p:cNvPr id="2471" name="Group 13"/>
            <p:cNvGrpSpPr/>
            <p:nvPr/>
          </p:nvGrpSpPr>
          <p:grpSpPr>
            <a:xfrm>
              <a:off x="1676520" y="1981080"/>
              <a:ext cx="1828440" cy="1828440"/>
              <a:chOff x="1676520" y="1981080"/>
              <a:chExt cx="1828440" cy="1828440"/>
            </a:xfrm>
          </p:grpSpPr>
          <p:sp>
            <p:nvSpPr>
              <p:cNvPr id="2472" name="CustomShape 14"/>
              <p:cNvSpPr/>
              <p:nvPr/>
            </p:nvSpPr>
            <p:spPr>
              <a:xfrm>
                <a:off x="1676520" y="198108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3" name="CustomShape 15"/>
              <p:cNvSpPr/>
              <p:nvPr/>
            </p:nvSpPr>
            <p:spPr>
              <a:xfrm>
                <a:off x="1676520" y="259092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4" name="CustomShape 16"/>
              <p:cNvSpPr/>
              <p:nvPr/>
            </p:nvSpPr>
            <p:spPr>
              <a:xfrm>
                <a:off x="1676520" y="320040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5" name="CustomShape 17"/>
              <p:cNvSpPr/>
              <p:nvPr/>
            </p:nvSpPr>
            <p:spPr>
              <a:xfrm>
                <a:off x="2286000" y="198108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6" name="CustomShape 18"/>
              <p:cNvSpPr/>
              <p:nvPr/>
            </p:nvSpPr>
            <p:spPr>
              <a:xfrm>
                <a:off x="2286000" y="259092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7" name="CustomShape 19"/>
              <p:cNvSpPr/>
              <p:nvPr/>
            </p:nvSpPr>
            <p:spPr>
              <a:xfrm>
                <a:off x="2895480" y="259092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8" name="CustomShape 20"/>
              <p:cNvSpPr/>
              <p:nvPr/>
            </p:nvSpPr>
            <p:spPr>
              <a:xfrm>
                <a:off x="2286000" y="320040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9" name="CustomShape 21"/>
              <p:cNvSpPr/>
              <p:nvPr/>
            </p:nvSpPr>
            <p:spPr>
              <a:xfrm>
                <a:off x="2895480" y="320040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0" name="CustomShape 22"/>
              <p:cNvSpPr/>
              <p:nvPr/>
            </p:nvSpPr>
            <p:spPr>
              <a:xfrm>
                <a:off x="2440800" y="328932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1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481" name="CustomShape 23"/>
              <p:cNvSpPr/>
              <p:nvPr/>
            </p:nvSpPr>
            <p:spPr>
              <a:xfrm>
                <a:off x="2465280" y="207000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2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482" name="CustomShape 24"/>
              <p:cNvSpPr/>
              <p:nvPr/>
            </p:nvSpPr>
            <p:spPr>
              <a:xfrm>
                <a:off x="1855800" y="267984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3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483" name="CustomShape 25"/>
              <p:cNvSpPr/>
              <p:nvPr/>
            </p:nvSpPr>
            <p:spPr>
              <a:xfrm>
                <a:off x="2465280" y="267984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4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484" name="CustomShape 26"/>
              <p:cNvSpPr/>
              <p:nvPr/>
            </p:nvSpPr>
            <p:spPr>
              <a:xfrm>
                <a:off x="1855800" y="328932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5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485" name="CustomShape 27"/>
              <p:cNvSpPr/>
              <p:nvPr/>
            </p:nvSpPr>
            <p:spPr>
              <a:xfrm>
                <a:off x="3075120" y="328932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6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486" name="CustomShape 28"/>
              <p:cNvSpPr/>
              <p:nvPr/>
            </p:nvSpPr>
            <p:spPr>
              <a:xfrm>
                <a:off x="3075120" y="267984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7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487" name="CustomShape 29"/>
              <p:cNvSpPr/>
              <p:nvPr/>
            </p:nvSpPr>
            <p:spPr>
              <a:xfrm>
                <a:off x="1855800" y="207000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8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488" name="CustomShape 30"/>
              <p:cNvSpPr/>
              <p:nvPr/>
            </p:nvSpPr>
            <p:spPr>
              <a:xfrm>
                <a:off x="1676520" y="1981080"/>
                <a:ext cx="1828440" cy="1828440"/>
              </a:xfrm>
              <a:prstGeom prst="rect">
                <a:avLst/>
              </a:prstGeom>
              <a:noFill/>
              <a:ln w="572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489" name="Group 31"/>
            <p:cNvGrpSpPr/>
            <p:nvPr/>
          </p:nvGrpSpPr>
          <p:grpSpPr>
            <a:xfrm>
              <a:off x="1676520" y="4419720"/>
              <a:ext cx="1828440" cy="1828440"/>
              <a:chOff x="1676520" y="4419720"/>
              <a:chExt cx="1828440" cy="1828440"/>
            </a:xfrm>
          </p:grpSpPr>
          <p:sp>
            <p:nvSpPr>
              <p:cNvPr id="2490" name="CustomShape 32"/>
              <p:cNvSpPr/>
              <p:nvPr/>
            </p:nvSpPr>
            <p:spPr>
              <a:xfrm>
                <a:off x="1676520" y="441972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1" name="CustomShape 33"/>
              <p:cNvSpPr/>
              <p:nvPr/>
            </p:nvSpPr>
            <p:spPr>
              <a:xfrm>
                <a:off x="1676520" y="502920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2" name="CustomShape 34"/>
              <p:cNvSpPr/>
              <p:nvPr/>
            </p:nvSpPr>
            <p:spPr>
              <a:xfrm>
                <a:off x="1676520" y="563868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3" name="CustomShape 35"/>
              <p:cNvSpPr/>
              <p:nvPr/>
            </p:nvSpPr>
            <p:spPr>
              <a:xfrm>
                <a:off x="2286000" y="441972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4" name="CustomShape 36"/>
              <p:cNvSpPr/>
              <p:nvPr/>
            </p:nvSpPr>
            <p:spPr>
              <a:xfrm>
                <a:off x="2286000" y="502920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5" name="CustomShape 37"/>
              <p:cNvSpPr/>
              <p:nvPr/>
            </p:nvSpPr>
            <p:spPr>
              <a:xfrm>
                <a:off x="2895480" y="563868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6" name="CustomShape 38"/>
              <p:cNvSpPr/>
              <p:nvPr/>
            </p:nvSpPr>
            <p:spPr>
              <a:xfrm>
                <a:off x="2286000" y="563868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7" name="CustomShape 39"/>
              <p:cNvSpPr/>
              <p:nvPr/>
            </p:nvSpPr>
            <p:spPr>
              <a:xfrm>
                <a:off x="2895480" y="441972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8" name="CustomShape 40"/>
              <p:cNvSpPr/>
              <p:nvPr/>
            </p:nvSpPr>
            <p:spPr>
              <a:xfrm>
                <a:off x="1831320" y="450864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1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499" name="CustomShape 41"/>
              <p:cNvSpPr/>
              <p:nvPr/>
            </p:nvSpPr>
            <p:spPr>
              <a:xfrm>
                <a:off x="2465280" y="450864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2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00" name="CustomShape 42"/>
              <p:cNvSpPr/>
              <p:nvPr/>
            </p:nvSpPr>
            <p:spPr>
              <a:xfrm>
                <a:off x="3075120" y="450864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3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01" name="CustomShape 43"/>
              <p:cNvSpPr/>
              <p:nvPr/>
            </p:nvSpPr>
            <p:spPr>
              <a:xfrm>
                <a:off x="1855800" y="511812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4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02" name="CustomShape 44"/>
              <p:cNvSpPr/>
              <p:nvPr/>
            </p:nvSpPr>
            <p:spPr>
              <a:xfrm>
                <a:off x="2465280" y="511812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5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03" name="CustomShape 45"/>
              <p:cNvSpPr/>
              <p:nvPr/>
            </p:nvSpPr>
            <p:spPr>
              <a:xfrm>
                <a:off x="3075120" y="572760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6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04" name="CustomShape 46"/>
              <p:cNvSpPr/>
              <p:nvPr/>
            </p:nvSpPr>
            <p:spPr>
              <a:xfrm>
                <a:off x="1855800" y="572760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7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05" name="CustomShape 47"/>
              <p:cNvSpPr/>
              <p:nvPr/>
            </p:nvSpPr>
            <p:spPr>
              <a:xfrm>
                <a:off x="2465280" y="572760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8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06" name="CustomShape 48"/>
              <p:cNvSpPr/>
              <p:nvPr/>
            </p:nvSpPr>
            <p:spPr>
              <a:xfrm>
                <a:off x="1676520" y="4419720"/>
                <a:ext cx="1828440" cy="1828440"/>
              </a:xfrm>
              <a:prstGeom prst="rect">
                <a:avLst/>
              </a:prstGeom>
              <a:noFill/>
              <a:ln w="572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507" name="Group 49"/>
            <p:cNvGrpSpPr/>
            <p:nvPr/>
          </p:nvGrpSpPr>
          <p:grpSpPr>
            <a:xfrm>
              <a:off x="6858000" y="3809880"/>
              <a:ext cx="1828440" cy="1828440"/>
              <a:chOff x="6858000" y="3809880"/>
              <a:chExt cx="1828440" cy="1828440"/>
            </a:xfrm>
          </p:grpSpPr>
          <p:sp>
            <p:nvSpPr>
              <p:cNvPr id="2508" name="CustomShape 50"/>
              <p:cNvSpPr/>
              <p:nvPr/>
            </p:nvSpPr>
            <p:spPr>
              <a:xfrm>
                <a:off x="6858000" y="380988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09" name="CustomShape 51"/>
              <p:cNvSpPr/>
              <p:nvPr/>
            </p:nvSpPr>
            <p:spPr>
              <a:xfrm>
                <a:off x="6858000" y="441972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10" name="CustomShape 52"/>
              <p:cNvSpPr/>
              <p:nvPr/>
            </p:nvSpPr>
            <p:spPr>
              <a:xfrm>
                <a:off x="6858000" y="502920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11" name="CustomShape 53"/>
              <p:cNvSpPr/>
              <p:nvPr/>
            </p:nvSpPr>
            <p:spPr>
              <a:xfrm>
                <a:off x="7467480" y="380988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12" name="CustomShape 54"/>
              <p:cNvSpPr/>
              <p:nvPr/>
            </p:nvSpPr>
            <p:spPr>
              <a:xfrm>
                <a:off x="7467480" y="441972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13" name="CustomShape 55"/>
              <p:cNvSpPr/>
              <p:nvPr/>
            </p:nvSpPr>
            <p:spPr>
              <a:xfrm>
                <a:off x="8077320" y="441972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14" name="CustomShape 56"/>
              <p:cNvSpPr/>
              <p:nvPr/>
            </p:nvSpPr>
            <p:spPr>
              <a:xfrm>
                <a:off x="7467480" y="502920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15" name="CustomShape 57"/>
              <p:cNvSpPr/>
              <p:nvPr/>
            </p:nvSpPr>
            <p:spPr>
              <a:xfrm>
                <a:off x="8077320" y="380988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16" name="CustomShape 58"/>
              <p:cNvSpPr/>
              <p:nvPr/>
            </p:nvSpPr>
            <p:spPr>
              <a:xfrm>
                <a:off x="7012800" y="389880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1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17" name="CustomShape 59"/>
              <p:cNvSpPr/>
              <p:nvPr/>
            </p:nvSpPr>
            <p:spPr>
              <a:xfrm>
                <a:off x="7647120" y="389880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2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18" name="CustomShape 60"/>
              <p:cNvSpPr/>
              <p:nvPr/>
            </p:nvSpPr>
            <p:spPr>
              <a:xfrm>
                <a:off x="8256600" y="389880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3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19" name="CustomShape 61"/>
              <p:cNvSpPr/>
              <p:nvPr/>
            </p:nvSpPr>
            <p:spPr>
              <a:xfrm>
                <a:off x="7037280" y="450864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4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20" name="CustomShape 62"/>
              <p:cNvSpPr/>
              <p:nvPr/>
            </p:nvSpPr>
            <p:spPr>
              <a:xfrm>
                <a:off x="7647120" y="450864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5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21" name="CustomShape 63"/>
              <p:cNvSpPr/>
              <p:nvPr/>
            </p:nvSpPr>
            <p:spPr>
              <a:xfrm>
                <a:off x="8256600" y="450864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6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22" name="CustomShape 64"/>
              <p:cNvSpPr/>
              <p:nvPr/>
            </p:nvSpPr>
            <p:spPr>
              <a:xfrm>
                <a:off x="7037280" y="511812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7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23" name="CustomShape 65"/>
              <p:cNvSpPr/>
              <p:nvPr/>
            </p:nvSpPr>
            <p:spPr>
              <a:xfrm>
                <a:off x="7647120" y="511812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8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24" name="CustomShape 66"/>
              <p:cNvSpPr/>
              <p:nvPr/>
            </p:nvSpPr>
            <p:spPr>
              <a:xfrm>
                <a:off x="6858000" y="3809880"/>
                <a:ext cx="1828440" cy="1828440"/>
              </a:xfrm>
              <a:prstGeom prst="rect">
                <a:avLst/>
              </a:prstGeom>
              <a:noFill/>
              <a:ln w="572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7" dur="indefinite" restart="never" nodeType="tmRoot">
          <p:childTnLst>
            <p:seq>
              <p:cTn id="408" dur="indefinite" nodeType="mainSeq">
                <p:childTnLst>
                  <p:par>
                    <p:cTn id="409" nodeType="clickEffect" fill="hold">
                      <p:stCondLst>
                        <p:cond delay="indefinite"/>
                      </p:stCondLst>
                      <p:childTnLst>
                        <p:par>
                          <p:cTn id="41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Example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6" name="CustomShape 2"/>
          <p:cNvSpPr/>
          <p:nvPr/>
        </p:nvSpPr>
        <p:spPr>
          <a:xfrm>
            <a:off x="5334120" y="1384560"/>
            <a:ext cx="6476760" cy="243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For a </a:t>
            </a:r>
            <a:r>
              <a:rPr b="0" lang="en-US" sz="2400" spc="-1" strike="noStrike">
                <a:solidFill>
                  <a:srgbClr val="990000"/>
                </a:solidFill>
                <a:latin typeface="Calibri"/>
              </a:rPr>
              <a:t>heuristic strategy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counting the number of misplaced tiles,  N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</a:rPr>
              <a:t>2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is more promising than N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Strategies exploit state descriptions to order FRINGE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2527" name="Group 3"/>
          <p:cNvGrpSpPr/>
          <p:nvPr/>
        </p:nvGrpSpPr>
        <p:grpSpPr>
          <a:xfrm>
            <a:off x="1676520" y="1981080"/>
            <a:ext cx="7009920" cy="4267080"/>
            <a:chOff x="1676520" y="1981080"/>
            <a:chExt cx="7009920" cy="4267080"/>
          </a:xfrm>
        </p:grpSpPr>
        <p:sp>
          <p:nvSpPr>
            <p:cNvPr id="2528" name="CustomShape 4"/>
            <p:cNvSpPr/>
            <p:nvPr/>
          </p:nvSpPr>
          <p:spPr>
            <a:xfrm>
              <a:off x="6859440" y="5651640"/>
              <a:ext cx="17431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Goal state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2529" name="CustomShape 5"/>
            <p:cNvSpPr/>
            <p:nvPr/>
          </p:nvSpPr>
          <p:spPr>
            <a:xfrm>
              <a:off x="4419720" y="2743200"/>
              <a:ext cx="304560" cy="304560"/>
            </a:xfrm>
            <a:prstGeom prst="ellipse">
              <a:avLst/>
            </a:prstGeom>
            <a:solidFill>
              <a:schemeClr val="folHlink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0" name="CustomShape 6"/>
            <p:cNvSpPr/>
            <p:nvPr/>
          </p:nvSpPr>
          <p:spPr>
            <a:xfrm>
              <a:off x="4419720" y="5181480"/>
              <a:ext cx="304560" cy="304560"/>
            </a:xfrm>
            <a:prstGeom prst="ellipse">
              <a:avLst/>
            </a:prstGeom>
            <a:solidFill>
              <a:srgbClr val="99ff99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1" name="CustomShape 7"/>
            <p:cNvSpPr/>
            <p:nvPr/>
          </p:nvSpPr>
          <p:spPr>
            <a:xfrm>
              <a:off x="4021560" y="3048120"/>
              <a:ext cx="520920" cy="505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N</a:t>
              </a:r>
              <a:r>
                <a:rPr b="0" lang="en-US" sz="2400" spc="-1" strike="noStrike" baseline="-25000">
                  <a:solidFill>
                    <a:srgbClr val="000000"/>
                  </a:solidFill>
                  <a:latin typeface="Calibri"/>
                </a:rPr>
                <a:t>1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2532" name="CustomShape 8"/>
            <p:cNvSpPr/>
            <p:nvPr/>
          </p:nvSpPr>
          <p:spPr>
            <a:xfrm>
              <a:off x="4021560" y="5486400"/>
              <a:ext cx="520920" cy="505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N</a:t>
              </a:r>
              <a:r>
                <a:rPr b="0" lang="en-US" sz="2400" spc="-1" strike="noStrike" baseline="-25000">
                  <a:solidFill>
                    <a:srgbClr val="000000"/>
                  </a:solidFill>
                  <a:latin typeface="Calibri"/>
                </a:rPr>
                <a:t>2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2533" name="Line 9"/>
            <p:cNvSpPr/>
            <p:nvPr/>
          </p:nvSpPr>
          <p:spPr>
            <a:xfrm flipH="1">
              <a:off x="3504960" y="2895480"/>
              <a:ext cx="914400" cy="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4" name="Line 10"/>
            <p:cNvSpPr/>
            <p:nvPr/>
          </p:nvSpPr>
          <p:spPr>
            <a:xfrm flipH="1">
              <a:off x="3504960" y="5333760"/>
              <a:ext cx="914400" cy="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5" name="CustomShape 11"/>
            <p:cNvSpPr/>
            <p:nvPr/>
          </p:nvSpPr>
          <p:spPr>
            <a:xfrm>
              <a:off x="3431160" y="5029200"/>
              <a:ext cx="8701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STATE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2536" name="CustomShape 12"/>
            <p:cNvSpPr/>
            <p:nvPr/>
          </p:nvSpPr>
          <p:spPr>
            <a:xfrm>
              <a:off x="3431160" y="2590920"/>
              <a:ext cx="8701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STATE</a:t>
              </a:r>
              <a:endParaRPr b="0" lang="en-IN" sz="1800" spc="-1" strike="noStrike">
                <a:latin typeface="Arial"/>
              </a:endParaRPr>
            </a:p>
          </p:txBody>
        </p:sp>
        <p:grpSp>
          <p:nvGrpSpPr>
            <p:cNvPr id="2537" name="Group 13"/>
            <p:cNvGrpSpPr/>
            <p:nvPr/>
          </p:nvGrpSpPr>
          <p:grpSpPr>
            <a:xfrm>
              <a:off x="1676520" y="1981080"/>
              <a:ext cx="1828440" cy="1828440"/>
              <a:chOff x="1676520" y="1981080"/>
              <a:chExt cx="1828440" cy="1828440"/>
            </a:xfrm>
          </p:grpSpPr>
          <p:sp>
            <p:nvSpPr>
              <p:cNvPr id="2538" name="CustomShape 14"/>
              <p:cNvSpPr/>
              <p:nvPr/>
            </p:nvSpPr>
            <p:spPr>
              <a:xfrm>
                <a:off x="1676520" y="198108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39" name="CustomShape 15"/>
              <p:cNvSpPr/>
              <p:nvPr/>
            </p:nvSpPr>
            <p:spPr>
              <a:xfrm>
                <a:off x="1676520" y="259092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40" name="CustomShape 16"/>
              <p:cNvSpPr/>
              <p:nvPr/>
            </p:nvSpPr>
            <p:spPr>
              <a:xfrm>
                <a:off x="1676520" y="320040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41" name="CustomShape 17"/>
              <p:cNvSpPr/>
              <p:nvPr/>
            </p:nvSpPr>
            <p:spPr>
              <a:xfrm>
                <a:off x="2286000" y="198108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42" name="CustomShape 18"/>
              <p:cNvSpPr/>
              <p:nvPr/>
            </p:nvSpPr>
            <p:spPr>
              <a:xfrm>
                <a:off x="2286000" y="259092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43" name="CustomShape 19"/>
              <p:cNvSpPr/>
              <p:nvPr/>
            </p:nvSpPr>
            <p:spPr>
              <a:xfrm>
                <a:off x="2895480" y="259092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44" name="CustomShape 20"/>
              <p:cNvSpPr/>
              <p:nvPr/>
            </p:nvSpPr>
            <p:spPr>
              <a:xfrm>
                <a:off x="2286000" y="320040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45" name="CustomShape 21"/>
              <p:cNvSpPr/>
              <p:nvPr/>
            </p:nvSpPr>
            <p:spPr>
              <a:xfrm>
                <a:off x="2895480" y="320040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46" name="CustomShape 22"/>
              <p:cNvSpPr/>
              <p:nvPr/>
            </p:nvSpPr>
            <p:spPr>
              <a:xfrm>
                <a:off x="2440800" y="328932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1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47" name="CustomShape 23"/>
              <p:cNvSpPr/>
              <p:nvPr/>
            </p:nvSpPr>
            <p:spPr>
              <a:xfrm>
                <a:off x="2465280" y="207000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2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48" name="CustomShape 24"/>
              <p:cNvSpPr/>
              <p:nvPr/>
            </p:nvSpPr>
            <p:spPr>
              <a:xfrm>
                <a:off x="1855800" y="267984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3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49" name="CustomShape 25"/>
              <p:cNvSpPr/>
              <p:nvPr/>
            </p:nvSpPr>
            <p:spPr>
              <a:xfrm>
                <a:off x="2465280" y="267984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4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50" name="CustomShape 26"/>
              <p:cNvSpPr/>
              <p:nvPr/>
            </p:nvSpPr>
            <p:spPr>
              <a:xfrm>
                <a:off x="1855800" y="328932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5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51" name="CustomShape 27"/>
              <p:cNvSpPr/>
              <p:nvPr/>
            </p:nvSpPr>
            <p:spPr>
              <a:xfrm>
                <a:off x="3075120" y="328932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6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52" name="CustomShape 28"/>
              <p:cNvSpPr/>
              <p:nvPr/>
            </p:nvSpPr>
            <p:spPr>
              <a:xfrm>
                <a:off x="3075120" y="267984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7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53" name="CustomShape 29"/>
              <p:cNvSpPr/>
              <p:nvPr/>
            </p:nvSpPr>
            <p:spPr>
              <a:xfrm>
                <a:off x="1855800" y="207000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8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54" name="CustomShape 30"/>
              <p:cNvSpPr/>
              <p:nvPr/>
            </p:nvSpPr>
            <p:spPr>
              <a:xfrm>
                <a:off x="1676520" y="1981080"/>
                <a:ext cx="1828440" cy="1828440"/>
              </a:xfrm>
              <a:prstGeom prst="rect">
                <a:avLst/>
              </a:prstGeom>
              <a:noFill/>
              <a:ln w="572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555" name="Group 31"/>
            <p:cNvGrpSpPr/>
            <p:nvPr/>
          </p:nvGrpSpPr>
          <p:grpSpPr>
            <a:xfrm>
              <a:off x="1676520" y="4419720"/>
              <a:ext cx="1828440" cy="1828440"/>
              <a:chOff x="1676520" y="4419720"/>
              <a:chExt cx="1828440" cy="1828440"/>
            </a:xfrm>
          </p:grpSpPr>
          <p:sp>
            <p:nvSpPr>
              <p:cNvPr id="2556" name="CustomShape 32"/>
              <p:cNvSpPr/>
              <p:nvPr/>
            </p:nvSpPr>
            <p:spPr>
              <a:xfrm>
                <a:off x="1676520" y="441972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57" name="CustomShape 33"/>
              <p:cNvSpPr/>
              <p:nvPr/>
            </p:nvSpPr>
            <p:spPr>
              <a:xfrm>
                <a:off x="1676520" y="502920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58" name="CustomShape 34"/>
              <p:cNvSpPr/>
              <p:nvPr/>
            </p:nvSpPr>
            <p:spPr>
              <a:xfrm>
                <a:off x="1676520" y="563868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59" name="CustomShape 35"/>
              <p:cNvSpPr/>
              <p:nvPr/>
            </p:nvSpPr>
            <p:spPr>
              <a:xfrm>
                <a:off x="2286000" y="441972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60" name="CustomShape 36"/>
              <p:cNvSpPr/>
              <p:nvPr/>
            </p:nvSpPr>
            <p:spPr>
              <a:xfrm>
                <a:off x="2286000" y="502920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61" name="CustomShape 37"/>
              <p:cNvSpPr/>
              <p:nvPr/>
            </p:nvSpPr>
            <p:spPr>
              <a:xfrm>
                <a:off x="2895480" y="563868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62" name="CustomShape 38"/>
              <p:cNvSpPr/>
              <p:nvPr/>
            </p:nvSpPr>
            <p:spPr>
              <a:xfrm>
                <a:off x="2286000" y="563868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63" name="CustomShape 39"/>
              <p:cNvSpPr/>
              <p:nvPr/>
            </p:nvSpPr>
            <p:spPr>
              <a:xfrm>
                <a:off x="2895480" y="441972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64" name="CustomShape 40"/>
              <p:cNvSpPr/>
              <p:nvPr/>
            </p:nvSpPr>
            <p:spPr>
              <a:xfrm>
                <a:off x="1831320" y="450864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1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65" name="CustomShape 41"/>
              <p:cNvSpPr/>
              <p:nvPr/>
            </p:nvSpPr>
            <p:spPr>
              <a:xfrm>
                <a:off x="2465280" y="450864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2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66" name="CustomShape 42"/>
              <p:cNvSpPr/>
              <p:nvPr/>
            </p:nvSpPr>
            <p:spPr>
              <a:xfrm>
                <a:off x="3075120" y="450864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3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67" name="CustomShape 43"/>
              <p:cNvSpPr/>
              <p:nvPr/>
            </p:nvSpPr>
            <p:spPr>
              <a:xfrm>
                <a:off x="1855800" y="511812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4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68" name="CustomShape 44"/>
              <p:cNvSpPr/>
              <p:nvPr/>
            </p:nvSpPr>
            <p:spPr>
              <a:xfrm>
                <a:off x="2465280" y="511812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5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69" name="CustomShape 45"/>
              <p:cNvSpPr/>
              <p:nvPr/>
            </p:nvSpPr>
            <p:spPr>
              <a:xfrm>
                <a:off x="3075120" y="572760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6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70" name="CustomShape 46"/>
              <p:cNvSpPr/>
              <p:nvPr/>
            </p:nvSpPr>
            <p:spPr>
              <a:xfrm>
                <a:off x="1855800" y="572760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7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71" name="CustomShape 47"/>
              <p:cNvSpPr/>
              <p:nvPr/>
            </p:nvSpPr>
            <p:spPr>
              <a:xfrm>
                <a:off x="2465280" y="572760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8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72" name="CustomShape 48"/>
              <p:cNvSpPr/>
              <p:nvPr/>
            </p:nvSpPr>
            <p:spPr>
              <a:xfrm>
                <a:off x="1676520" y="4419720"/>
                <a:ext cx="1828440" cy="1828440"/>
              </a:xfrm>
              <a:prstGeom prst="rect">
                <a:avLst/>
              </a:prstGeom>
              <a:noFill/>
              <a:ln w="572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573" name="Group 49"/>
            <p:cNvGrpSpPr/>
            <p:nvPr/>
          </p:nvGrpSpPr>
          <p:grpSpPr>
            <a:xfrm>
              <a:off x="6858000" y="3809880"/>
              <a:ext cx="1828440" cy="1828440"/>
              <a:chOff x="6858000" y="3809880"/>
              <a:chExt cx="1828440" cy="1828440"/>
            </a:xfrm>
          </p:grpSpPr>
          <p:sp>
            <p:nvSpPr>
              <p:cNvPr id="2574" name="CustomShape 50"/>
              <p:cNvSpPr/>
              <p:nvPr/>
            </p:nvSpPr>
            <p:spPr>
              <a:xfrm>
                <a:off x="6858000" y="380988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75" name="CustomShape 51"/>
              <p:cNvSpPr/>
              <p:nvPr/>
            </p:nvSpPr>
            <p:spPr>
              <a:xfrm>
                <a:off x="6858000" y="441972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76" name="CustomShape 52"/>
              <p:cNvSpPr/>
              <p:nvPr/>
            </p:nvSpPr>
            <p:spPr>
              <a:xfrm>
                <a:off x="6858000" y="502920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77" name="CustomShape 53"/>
              <p:cNvSpPr/>
              <p:nvPr/>
            </p:nvSpPr>
            <p:spPr>
              <a:xfrm>
                <a:off x="7467480" y="380988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78" name="CustomShape 54"/>
              <p:cNvSpPr/>
              <p:nvPr/>
            </p:nvSpPr>
            <p:spPr>
              <a:xfrm>
                <a:off x="7467480" y="441972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79" name="CustomShape 55"/>
              <p:cNvSpPr/>
              <p:nvPr/>
            </p:nvSpPr>
            <p:spPr>
              <a:xfrm>
                <a:off x="8077320" y="441972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80" name="CustomShape 56"/>
              <p:cNvSpPr/>
              <p:nvPr/>
            </p:nvSpPr>
            <p:spPr>
              <a:xfrm>
                <a:off x="7467480" y="502920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81" name="CustomShape 57"/>
              <p:cNvSpPr/>
              <p:nvPr/>
            </p:nvSpPr>
            <p:spPr>
              <a:xfrm>
                <a:off x="8077320" y="3809880"/>
                <a:ext cx="609120" cy="6091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82" name="CustomShape 58"/>
              <p:cNvSpPr/>
              <p:nvPr/>
            </p:nvSpPr>
            <p:spPr>
              <a:xfrm>
                <a:off x="7012800" y="389880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1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83" name="CustomShape 59"/>
              <p:cNvSpPr/>
              <p:nvPr/>
            </p:nvSpPr>
            <p:spPr>
              <a:xfrm>
                <a:off x="7647120" y="389880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2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84" name="CustomShape 60"/>
              <p:cNvSpPr/>
              <p:nvPr/>
            </p:nvSpPr>
            <p:spPr>
              <a:xfrm>
                <a:off x="8256600" y="389880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3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85" name="CustomShape 61"/>
              <p:cNvSpPr/>
              <p:nvPr/>
            </p:nvSpPr>
            <p:spPr>
              <a:xfrm>
                <a:off x="7037280" y="450864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4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86" name="CustomShape 62"/>
              <p:cNvSpPr/>
              <p:nvPr/>
            </p:nvSpPr>
            <p:spPr>
              <a:xfrm>
                <a:off x="7647120" y="450864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5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87" name="CustomShape 63"/>
              <p:cNvSpPr/>
              <p:nvPr/>
            </p:nvSpPr>
            <p:spPr>
              <a:xfrm>
                <a:off x="8256600" y="450864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6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88" name="CustomShape 64"/>
              <p:cNvSpPr/>
              <p:nvPr/>
            </p:nvSpPr>
            <p:spPr>
              <a:xfrm>
                <a:off x="7037280" y="511812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7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89" name="CustomShape 65"/>
              <p:cNvSpPr/>
              <p:nvPr/>
            </p:nvSpPr>
            <p:spPr>
              <a:xfrm>
                <a:off x="7647120" y="5118120"/>
                <a:ext cx="31536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omic Sans MS"/>
                  </a:rPr>
                  <a:t>8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2590" name="CustomShape 66"/>
              <p:cNvSpPr/>
              <p:nvPr/>
            </p:nvSpPr>
            <p:spPr>
              <a:xfrm>
                <a:off x="6858000" y="3809880"/>
                <a:ext cx="1828440" cy="1828440"/>
              </a:xfrm>
              <a:prstGeom prst="rect">
                <a:avLst/>
              </a:prstGeom>
              <a:noFill/>
              <a:ln w="572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Motivation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TextShape 2"/>
          <p:cNvSpPr txBox="1"/>
          <p:nvPr/>
        </p:nvSpPr>
        <p:spPr>
          <a:xfrm>
            <a:off x="152280" y="1600200"/>
            <a:ext cx="5333760" cy="4525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33399"/>
                </a:solidFill>
                <a:latin typeface="Calibri"/>
              </a:rPr>
              <a:t>One of the major goals of AI is to help humans in solving complex tasks</a:t>
            </a:r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How can I fill my container with pallets?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Which is the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shortest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way from Pune to Delhi?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Which is the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fastest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way from Pune to Delhi?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How can I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optimize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the load of my cargo to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maximize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my revenue?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How can I solve my Sudoku game?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What is the sequence of actions I should apply to win a game?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18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313" name="TextShape 3"/>
          <p:cNvSpPr txBox="1"/>
          <p:nvPr/>
        </p:nvSpPr>
        <p:spPr>
          <a:xfrm>
            <a:off x="5791320" y="1605240"/>
            <a:ext cx="6095520" cy="4525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33399"/>
                </a:solidFill>
                <a:latin typeface="Calibri"/>
              </a:rPr>
              <a:t>Sometimes </a:t>
            </a:r>
            <a:r>
              <a:rPr b="1" lang="en-US" sz="2000" spc="-1" strike="noStrike">
                <a:solidFill>
                  <a:srgbClr val="333399"/>
                </a:solidFill>
                <a:latin typeface="Calibri"/>
              </a:rPr>
              <a:t>finding a solution is not enough</a:t>
            </a:r>
            <a:r>
              <a:rPr b="0" lang="en-US" sz="2000" spc="-1" strike="noStrike">
                <a:solidFill>
                  <a:srgbClr val="333399"/>
                </a:solidFill>
                <a:latin typeface="Calibri"/>
              </a:rPr>
              <a:t>, you want the </a:t>
            </a:r>
            <a:r>
              <a:rPr b="1" lang="en-US" sz="2000" spc="-1" strike="noStrike">
                <a:solidFill>
                  <a:srgbClr val="333399"/>
                </a:solidFill>
                <a:latin typeface="Calibri"/>
              </a:rPr>
              <a:t>optimal solution </a:t>
            </a:r>
            <a:r>
              <a:rPr b="0" lang="en-US" sz="2000" spc="-1" strike="noStrike">
                <a:solidFill>
                  <a:srgbClr val="333399"/>
                </a:solidFill>
                <a:latin typeface="Calibri"/>
              </a:rPr>
              <a:t>according to some “cost” criteria</a:t>
            </a:r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33399"/>
                </a:solidFill>
                <a:latin typeface="Calibri"/>
              </a:rPr>
              <a:t>All the example presented involve looking for a </a:t>
            </a:r>
            <a:r>
              <a:rPr b="1" lang="en-US" sz="2000" spc="-1" strike="noStrike">
                <a:solidFill>
                  <a:srgbClr val="333399"/>
                </a:solidFill>
                <a:latin typeface="Calibri"/>
              </a:rPr>
              <a:t>plan</a:t>
            </a:r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1" lang="en-US" sz="2000" spc="-1" strike="noStrike">
                <a:solidFill>
                  <a:srgbClr val="333399"/>
                </a:solidFill>
                <a:latin typeface="Calibri"/>
              </a:rPr>
              <a:t>Plan:  </a:t>
            </a:r>
            <a:r>
              <a:rPr b="0" lang="en-US" sz="2000" spc="-1" strike="noStrike">
                <a:solidFill>
                  <a:srgbClr val="333399"/>
                </a:solidFill>
                <a:latin typeface="Calibri"/>
              </a:rPr>
              <a:t>the </a:t>
            </a:r>
            <a:r>
              <a:rPr b="1" lang="en-US" sz="2000" spc="-1" strike="noStrike">
                <a:solidFill>
                  <a:srgbClr val="333399"/>
                </a:solidFill>
                <a:latin typeface="Calibri"/>
              </a:rPr>
              <a:t>set of operations </a:t>
            </a:r>
            <a:r>
              <a:rPr b="0" lang="en-US" sz="2000" spc="-1" strike="noStrike">
                <a:solidFill>
                  <a:srgbClr val="333399"/>
                </a:solidFill>
                <a:latin typeface="Calibri"/>
              </a:rPr>
              <a:t>to be performed of an </a:t>
            </a:r>
            <a:r>
              <a:rPr b="1" lang="en-US" sz="2000" spc="-1" strike="noStrike">
                <a:solidFill>
                  <a:srgbClr val="333399"/>
                </a:solidFill>
                <a:latin typeface="Calibri"/>
              </a:rPr>
              <a:t>initial state</a:t>
            </a:r>
            <a:r>
              <a:rPr b="0" lang="en-US" sz="2000" spc="-1" strike="noStrike">
                <a:solidFill>
                  <a:srgbClr val="333399"/>
                </a:solidFill>
                <a:latin typeface="Calibri"/>
              </a:rPr>
              <a:t>, to reach a final state that is considered the </a:t>
            </a:r>
            <a:r>
              <a:rPr b="1" lang="en-US" sz="2000" spc="-1" strike="noStrike">
                <a:solidFill>
                  <a:srgbClr val="333399"/>
                </a:solidFill>
                <a:latin typeface="Calibri"/>
              </a:rPr>
              <a:t>goal state</a:t>
            </a:r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33399"/>
                </a:solidFill>
                <a:latin typeface="Calibri"/>
              </a:rPr>
              <a:t>Thus, we </a:t>
            </a:r>
            <a:r>
              <a:rPr b="1" lang="en-US" sz="2000" spc="-1" strike="noStrike">
                <a:solidFill>
                  <a:srgbClr val="333399"/>
                </a:solidFill>
                <a:latin typeface="Calibri"/>
              </a:rPr>
              <a:t>need efficient techniques to </a:t>
            </a:r>
            <a:r>
              <a:rPr b="1" i="1" lang="en-US" sz="2000" spc="-1" strike="noStrike">
                <a:solidFill>
                  <a:srgbClr val="333399"/>
                </a:solidFill>
                <a:latin typeface="Calibri"/>
              </a:rPr>
              <a:t>search</a:t>
            </a:r>
            <a:r>
              <a:rPr b="1" lang="en-US" sz="2000" spc="-1" strike="noStrike">
                <a:solidFill>
                  <a:srgbClr val="333399"/>
                </a:solidFill>
                <a:latin typeface="Calibri"/>
              </a:rPr>
              <a:t> for paths</a:t>
            </a:r>
            <a:r>
              <a:rPr b="0" lang="en-US" sz="2000" spc="-1" strike="noStrike">
                <a:solidFill>
                  <a:srgbClr val="333399"/>
                </a:solidFill>
                <a:latin typeface="Calibri"/>
              </a:rPr>
              <a:t>, or sequences of actions, that can enable us to reach the goal state, i.e., to find a plan</a:t>
            </a:r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33399"/>
                </a:solidFill>
                <a:latin typeface="Calibri"/>
              </a:rPr>
              <a:t>Such techniques are commonly called </a:t>
            </a:r>
            <a:r>
              <a:rPr b="1" i="1" lang="en-US" sz="2000" spc="-1" strike="noStrike">
                <a:solidFill>
                  <a:srgbClr val="333399"/>
                </a:solidFill>
                <a:latin typeface="Calibri"/>
              </a:rPr>
              <a:t>Search Methods</a:t>
            </a:r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>
                <p:childTnLst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Data Structure of a Node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2" name="CustomShape 2"/>
          <p:cNvSpPr/>
          <p:nvPr/>
        </p:nvSpPr>
        <p:spPr>
          <a:xfrm>
            <a:off x="5791320" y="2819520"/>
            <a:ext cx="456840" cy="456840"/>
          </a:xfrm>
          <a:prstGeom prst="ellipse">
            <a:avLst/>
          </a:prstGeom>
          <a:solidFill>
            <a:srgbClr val="ff990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593" name="Group 3"/>
          <p:cNvGrpSpPr/>
          <p:nvPr/>
        </p:nvGrpSpPr>
        <p:grpSpPr>
          <a:xfrm>
            <a:off x="6156000" y="1295280"/>
            <a:ext cx="2225520" cy="1584360"/>
            <a:chOff x="6156000" y="1295280"/>
            <a:chExt cx="2225520" cy="1584360"/>
          </a:xfrm>
        </p:grpSpPr>
        <p:sp>
          <p:nvSpPr>
            <p:cNvPr id="2594" name="CustomShape 4"/>
            <p:cNvSpPr/>
            <p:nvPr/>
          </p:nvSpPr>
          <p:spPr>
            <a:xfrm>
              <a:off x="6934320" y="1295280"/>
              <a:ext cx="456840" cy="456840"/>
            </a:xfrm>
            <a:prstGeom prst="ellipse">
              <a:avLst/>
            </a:prstGeom>
            <a:solidFill>
              <a:schemeClr val="bg2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5" name="Line 5"/>
            <p:cNvSpPr/>
            <p:nvPr/>
          </p:nvSpPr>
          <p:spPr>
            <a:xfrm flipV="1">
              <a:off x="6156000" y="1676160"/>
              <a:ext cx="854280" cy="1203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lg" type="stealth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6" name="CustomShape 6"/>
            <p:cNvSpPr/>
            <p:nvPr/>
          </p:nvSpPr>
          <p:spPr>
            <a:xfrm>
              <a:off x="6574320" y="1981080"/>
              <a:ext cx="18072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PARENT-NODE</a:t>
              </a:r>
              <a:endParaRPr b="0" lang="en-IN" sz="1800" spc="-1" strike="noStrike">
                <a:latin typeface="Arial"/>
              </a:endParaRPr>
            </a:p>
          </p:txBody>
        </p:sp>
      </p:grpSp>
      <p:grpSp>
        <p:nvGrpSpPr>
          <p:cNvPr id="2597" name="Group 7"/>
          <p:cNvGrpSpPr/>
          <p:nvPr/>
        </p:nvGrpSpPr>
        <p:grpSpPr>
          <a:xfrm>
            <a:off x="2971800" y="1523880"/>
            <a:ext cx="2955600" cy="1319040"/>
            <a:chOff x="2971800" y="1523880"/>
            <a:chExt cx="2955600" cy="1319040"/>
          </a:xfrm>
        </p:grpSpPr>
        <p:grpSp>
          <p:nvGrpSpPr>
            <p:cNvPr id="2598" name="Group 8"/>
            <p:cNvGrpSpPr/>
            <p:nvPr/>
          </p:nvGrpSpPr>
          <p:grpSpPr>
            <a:xfrm>
              <a:off x="2971800" y="1523880"/>
              <a:ext cx="1242360" cy="1319040"/>
              <a:chOff x="2971800" y="1523880"/>
              <a:chExt cx="1242360" cy="1319040"/>
            </a:xfrm>
          </p:grpSpPr>
          <p:sp>
            <p:nvSpPr>
              <p:cNvPr id="2599" name="CustomShape 9"/>
              <p:cNvSpPr/>
              <p:nvPr/>
            </p:nvSpPr>
            <p:spPr>
              <a:xfrm>
                <a:off x="2971800" y="1523880"/>
                <a:ext cx="1217880" cy="1216800"/>
              </a:xfrm>
              <a:prstGeom prst="rect">
                <a:avLst/>
              </a:prstGeom>
              <a:noFill/>
              <a:ln w="572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00" name="CustomShape 10"/>
              <p:cNvSpPr/>
              <p:nvPr/>
            </p:nvSpPr>
            <p:spPr>
              <a:xfrm>
                <a:off x="2971800" y="1523880"/>
                <a:ext cx="405720" cy="4053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01" name="CustomShape 11"/>
              <p:cNvSpPr/>
              <p:nvPr/>
            </p:nvSpPr>
            <p:spPr>
              <a:xfrm>
                <a:off x="2971800" y="1929600"/>
                <a:ext cx="405720" cy="4053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02" name="CustomShape 12"/>
              <p:cNvSpPr/>
              <p:nvPr/>
            </p:nvSpPr>
            <p:spPr>
              <a:xfrm>
                <a:off x="2971800" y="2335680"/>
                <a:ext cx="405720" cy="4053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03" name="CustomShape 13"/>
              <p:cNvSpPr/>
              <p:nvPr/>
            </p:nvSpPr>
            <p:spPr>
              <a:xfrm>
                <a:off x="3377880" y="1523880"/>
                <a:ext cx="405720" cy="4053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04" name="CustomShape 14"/>
              <p:cNvSpPr/>
              <p:nvPr/>
            </p:nvSpPr>
            <p:spPr>
              <a:xfrm>
                <a:off x="3377880" y="1929600"/>
                <a:ext cx="405720" cy="4053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05" name="CustomShape 15"/>
              <p:cNvSpPr/>
              <p:nvPr/>
            </p:nvSpPr>
            <p:spPr>
              <a:xfrm>
                <a:off x="3783960" y="1929600"/>
                <a:ext cx="405720" cy="4053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06" name="CustomShape 16"/>
              <p:cNvSpPr/>
              <p:nvPr/>
            </p:nvSpPr>
            <p:spPr>
              <a:xfrm>
                <a:off x="3377880" y="2335680"/>
                <a:ext cx="405720" cy="4053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07" name="CustomShape 17"/>
              <p:cNvSpPr/>
              <p:nvPr/>
            </p:nvSpPr>
            <p:spPr>
              <a:xfrm>
                <a:off x="3783960" y="2335680"/>
                <a:ext cx="405720" cy="40536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08" name="CustomShape 18"/>
              <p:cNvSpPr/>
              <p:nvPr/>
            </p:nvSpPr>
            <p:spPr>
              <a:xfrm>
                <a:off x="3465720" y="244656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1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609" name="CustomShape 19"/>
              <p:cNvSpPr/>
              <p:nvPr/>
            </p:nvSpPr>
            <p:spPr>
              <a:xfrm>
                <a:off x="3465720" y="163512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2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610" name="CustomShape 20"/>
              <p:cNvSpPr/>
              <p:nvPr/>
            </p:nvSpPr>
            <p:spPr>
              <a:xfrm>
                <a:off x="3059640" y="204084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3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611" name="CustomShape 21"/>
              <p:cNvSpPr/>
              <p:nvPr/>
            </p:nvSpPr>
            <p:spPr>
              <a:xfrm>
                <a:off x="3465720" y="204084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4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612" name="CustomShape 22"/>
              <p:cNvSpPr/>
              <p:nvPr/>
            </p:nvSpPr>
            <p:spPr>
              <a:xfrm>
                <a:off x="3059640" y="244764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5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613" name="CustomShape 23"/>
              <p:cNvSpPr/>
              <p:nvPr/>
            </p:nvSpPr>
            <p:spPr>
              <a:xfrm>
                <a:off x="3871800" y="244764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614" name="CustomShape 24"/>
              <p:cNvSpPr/>
              <p:nvPr/>
            </p:nvSpPr>
            <p:spPr>
              <a:xfrm>
                <a:off x="3872880" y="204084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7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615" name="CustomShape 25"/>
              <p:cNvSpPr/>
              <p:nvPr/>
            </p:nvSpPr>
            <p:spPr>
              <a:xfrm>
                <a:off x="3059640" y="163512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8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2616" name="CustomShape 26"/>
            <p:cNvSpPr/>
            <p:nvPr/>
          </p:nvSpPr>
          <p:spPr>
            <a:xfrm>
              <a:off x="4206960" y="2149560"/>
              <a:ext cx="1720440" cy="684000"/>
            </a:xfrm>
            <a:custGeom>
              <a:avLst/>
              <a:gdLst/>
              <a:ahLst/>
              <a:rect l="l" t="t" r="r" b="b"/>
              <a:pathLst>
                <a:path w="1046" h="470">
                  <a:moveTo>
                    <a:pt x="1046" y="470"/>
                  </a:moveTo>
                  <a:cubicBezTo>
                    <a:pt x="1018" y="331"/>
                    <a:pt x="990" y="193"/>
                    <a:pt x="816" y="115"/>
                  </a:cubicBezTo>
                  <a:cubicBezTo>
                    <a:pt x="642" y="37"/>
                    <a:pt x="321" y="18"/>
                    <a:pt x="0" y="0"/>
                  </a:cubicBez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lg" type="stealth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7" name="CustomShape 27"/>
            <p:cNvSpPr/>
            <p:nvPr/>
          </p:nvSpPr>
          <p:spPr>
            <a:xfrm>
              <a:off x="4574160" y="1832040"/>
              <a:ext cx="8701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STATE</a:t>
              </a:r>
              <a:endParaRPr b="0" lang="en-IN" sz="1800" spc="-1" strike="noStrike">
                <a:latin typeface="Arial"/>
              </a:endParaRPr>
            </a:p>
          </p:txBody>
        </p:sp>
      </p:grpSp>
      <p:sp>
        <p:nvSpPr>
          <p:cNvPr id="2618" name="CustomShape 28"/>
          <p:cNvSpPr/>
          <p:nvPr/>
        </p:nvSpPr>
        <p:spPr>
          <a:xfrm>
            <a:off x="4267080" y="5722200"/>
            <a:ext cx="6095520" cy="112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990000"/>
                </a:solidFill>
                <a:latin typeface="Calibri"/>
              </a:rPr>
              <a:t>Depth of a node N = length of path from root to N 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990000"/>
                </a:solidFill>
                <a:latin typeface="Calibri"/>
              </a:rPr>
              <a:t>(depth of the root = 0)</a:t>
            </a:r>
            <a:r>
              <a:rPr b="0" lang="en-US" sz="2000" spc="-1" strike="noStrike">
                <a:solidFill>
                  <a:srgbClr val="996600"/>
                </a:solidFill>
                <a:latin typeface="Calibri"/>
              </a:rPr>
              <a:t> </a:t>
            </a:r>
            <a:endParaRPr b="0" lang="en-IN" sz="2000" spc="-1" strike="noStrike">
              <a:latin typeface="Arial"/>
            </a:endParaRPr>
          </a:p>
        </p:txBody>
      </p:sp>
      <p:grpSp>
        <p:nvGrpSpPr>
          <p:cNvPr id="2619" name="Group 29"/>
          <p:cNvGrpSpPr/>
          <p:nvPr/>
        </p:nvGrpSpPr>
        <p:grpSpPr>
          <a:xfrm>
            <a:off x="6248520" y="2921040"/>
            <a:ext cx="3733560" cy="2336760"/>
            <a:chOff x="6248520" y="2921040"/>
            <a:chExt cx="3733560" cy="2336760"/>
          </a:xfrm>
        </p:grpSpPr>
        <p:sp>
          <p:nvSpPr>
            <p:cNvPr id="2620" name="CustomShape 30"/>
            <p:cNvSpPr/>
            <p:nvPr/>
          </p:nvSpPr>
          <p:spPr>
            <a:xfrm>
              <a:off x="6248520" y="3035160"/>
              <a:ext cx="2361960" cy="622080"/>
            </a:xfrm>
            <a:custGeom>
              <a:avLst/>
              <a:gdLst/>
              <a:ahLst/>
              <a:rect l="l" t="t" r="r" b="b"/>
              <a:pathLst>
                <a:path w="1488" h="392">
                  <a:moveTo>
                    <a:pt x="0" y="8"/>
                  </a:moveTo>
                  <a:cubicBezTo>
                    <a:pt x="268" y="4"/>
                    <a:pt x="536" y="0"/>
                    <a:pt x="720" y="8"/>
                  </a:cubicBezTo>
                  <a:cubicBezTo>
                    <a:pt x="904" y="16"/>
                    <a:pt x="992" y="24"/>
                    <a:pt x="1104" y="56"/>
                  </a:cubicBezTo>
                  <a:cubicBezTo>
                    <a:pt x="1216" y="88"/>
                    <a:pt x="1328" y="144"/>
                    <a:pt x="1392" y="200"/>
                  </a:cubicBezTo>
                  <a:cubicBezTo>
                    <a:pt x="1456" y="256"/>
                    <a:pt x="1472" y="324"/>
                    <a:pt x="1488" y="392"/>
                  </a:cubicBez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lg" type="stealth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1" name="CustomShape 31"/>
            <p:cNvSpPr/>
            <p:nvPr/>
          </p:nvSpPr>
          <p:spPr>
            <a:xfrm>
              <a:off x="8012880" y="2921040"/>
              <a:ext cx="18316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BOOKKEEPING</a:t>
              </a:r>
              <a:endParaRPr b="0" lang="en-IN" sz="1800" spc="-1" strike="noStrike">
                <a:latin typeface="Arial"/>
              </a:endParaRPr>
            </a:p>
          </p:txBody>
        </p:sp>
        <p:grpSp>
          <p:nvGrpSpPr>
            <p:cNvPr id="2622" name="Group 32"/>
            <p:cNvGrpSpPr/>
            <p:nvPr/>
          </p:nvGrpSpPr>
          <p:grpSpPr>
            <a:xfrm>
              <a:off x="7133760" y="3657600"/>
              <a:ext cx="2848320" cy="1600200"/>
              <a:chOff x="7133760" y="3657600"/>
              <a:chExt cx="2848320" cy="1600200"/>
            </a:xfrm>
          </p:grpSpPr>
          <p:sp>
            <p:nvSpPr>
              <p:cNvPr id="2623" name="CustomShape 33"/>
              <p:cNvSpPr/>
              <p:nvPr/>
            </p:nvSpPr>
            <p:spPr>
              <a:xfrm>
                <a:off x="8610480" y="4459320"/>
                <a:ext cx="1371240" cy="406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5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624" name="CustomShape 34"/>
              <p:cNvSpPr/>
              <p:nvPr/>
            </p:nvSpPr>
            <p:spPr>
              <a:xfrm>
                <a:off x="7238880" y="4459320"/>
                <a:ext cx="1371240" cy="406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Path-Cost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625" name="CustomShape 35"/>
              <p:cNvSpPr/>
              <p:nvPr/>
            </p:nvSpPr>
            <p:spPr>
              <a:xfrm>
                <a:off x="8610480" y="4052880"/>
                <a:ext cx="1371240" cy="406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5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626" name="CustomShape 36"/>
              <p:cNvSpPr/>
              <p:nvPr/>
            </p:nvSpPr>
            <p:spPr>
              <a:xfrm>
                <a:off x="7238880" y="4052880"/>
                <a:ext cx="1371240" cy="406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Depth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627" name="CustomShape 37"/>
              <p:cNvSpPr/>
              <p:nvPr/>
            </p:nvSpPr>
            <p:spPr>
              <a:xfrm>
                <a:off x="8610480" y="3657600"/>
                <a:ext cx="1371240" cy="394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Right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628" name="CustomShape 38"/>
              <p:cNvSpPr/>
              <p:nvPr/>
            </p:nvSpPr>
            <p:spPr>
              <a:xfrm>
                <a:off x="7238880" y="3657600"/>
                <a:ext cx="1371240" cy="394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Action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629" name="Line 39"/>
              <p:cNvSpPr/>
              <p:nvPr/>
            </p:nvSpPr>
            <p:spPr>
              <a:xfrm>
                <a:off x="7238880" y="3657600"/>
                <a:ext cx="2743200" cy="0"/>
              </a:xfrm>
              <a:prstGeom prst="line">
                <a:avLst/>
              </a:prstGeom>
              <a:ln cap="sq" w="2844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30" name="Line 40"/>
              <p:cNvSpPr/>
              <p:nvPr/>
            </p:nvSpPr>
            <p:spPr>
              <a:xfrm>
                <a:off x="7238880" y="4052880"/>
                <a:ext cx="2743200" cy="0"/>
              </a:xfrm>
              <a:prstGeom prst="line">
                <a:avLst/>
              </a:prstGeom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31" name="Line 41"/>
              <p:cNvSpPr/>
              <p:nvPr/>
            </p:nvSpPr>
            <p:spPr>
              <a:xfrm>
                <a:off x="7238880" y="4458960"/>
                <a:ext cx="2743200" cy="0"/>
              </a:xfrm>
              <a:prstGeom prst="line">
                <a:avLst/>
              </a:prstGeom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32" name="Line 42"/>
              <p:cNvSpPr/>
              <p:nvPr/>
            </p:nvSpPr>
            <p:spPr>
              <a:xfrm>
                <a:off x="7238880" y="5257800"/>
                <a:ext cx="2743200" cy="0"/>
              </a:xfrm>
              <a:prstGeom prst="line">
                <a:avLst/>
              </a:prstGeom>
              <a:ln cap="sq" w="2844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33" name="Line 43"/>
              <p:cNvSpPr/>
              <p:nvPr/>
            </p:nvSpPr>
            <p:spPr>
              <a:xfrm>
                <a:off x="7238880" y="3657600"/>
                <a:ext cx="0" cy="1600200"/>
              </a:xfrm>
              <a:prstGeom prst="line">
                <a:avLst/>
              </a:prstGeom>
              <a:ln cap="sq" w="2844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34" name="Line 44"/>
              <p:cNvSpPr/>
              <p:nvPr/>
            </p:nvSpPr>
            <p:spPr>
              <a:xfrm>
                <a:off x="8610480" y="3657600"/>
                <a:ext cx="0" cy="1600200"/>
              </a:xfrm>
              <a:prstGeom prst="line">
                <a:avLst/>
              </a:prstGeom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35" name="Line 45"/>
              <p:cNvSpPr/>
              <p:nvPr/>
            </p:nvSpPr>
            <p:spPr>
              <a:xfrm>
                <a:off x="9982080" y="3657600"/>
                <a:ext cx="0" cy="1600200"/>
              </a:xfrm>
              <a:prstGeom prst="line">
                <a:avLst/>
              </a:prstGeom>
              <a:ln cap="sq" w="2844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36" name="Line 46"/>
              <p:cNvSpPr/>
              <p:nvPr/>
            </p:nvSpPr>
            <p:spPr>
              <a:xfrm>
                <a:off x="7238880" y="4876560"/>
                <a:ext cx="2743200" cy="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37" name="CustomShape 47"/>
              <p:cNvSpPr/>
              <p:nvPr/>
            </p:nvSpPr>
            <p:spPr>
              <a:xfrm>
                <a:off x="7133760" y="4881600"/>
                <a:ext cx="131976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</a:rPr>
                  <a:t>Expanded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2638" name="CustomShape 48"/>
              <p:cNvSpPr/>
              <p:nvPr/>
            </p:nvSpPr>
            <p:spPr>
              <a:xfrm>
                <a:off x="8629200" y="4842000"/>
                <a:ext cx="57420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</a:rPr>
                  <a:t>yes</a:t>
                </a:r>
                <a:endParaRPr b="0" lang="en-IN" sz="1800" spc="-1" strike="noStrike">
                  <a:latin typeface="Arial"/>
                </a:endParaRPr>
              </a:p>
            </p:txBody>
          </p:sp>
        </p:grpSp>
      </p:grpSp>
      <p:grpSp>
        <p:nvGrpSpPr>
          <p:cNvPr id="2639" name="Group 49"/>
          <p:cNvGrpSpPr/>
          <p:nvPr/>
        </p:nvGrpSpPr>
        <p:grpSpPr>
          <a:xfrm>
            <a:off x="4309200" y="3276720"/>
            <a:ext cx="2319840" cy="1735920"/>
            <a:chOff x="4309200" y="3276720"/>
            <a:chExt cx="2319840" cy="1735920"/>
          </a:xfrm>
        </p:grpSpPr>
        <p:grpSp>
          <p:nvGrpSpPr>
            <p:cNvPr id="2640" name="Group 50"/>
            <p:cNvGrpSpPr/>
            <p:nvPr/>
          </p:nvGrpSpPr>
          <p:grpSpPr>
            <a:xfrm>
              <a:off x="4343400" y="3276720"/>
              <a:ext cx="2285640" cy="1735920"/>
              <a:chOff x="4343400" y="3276720"/>
              <a:chExt cx="2285640" cy="1735920"/>
            </a:xfrm>
          </p:grpSpPr>
          <p:grpSp>
            <p:nvGrpSpPr>
              <p:cNvPr id="2641" name="Group 51"/>
              <p:cNvGrpSpPr/>
              <p:nvPr/>
            </p:nvGrpSpPr>
            <p:grpSpPr>
              <a:xfrm>
                <a:off x="4343400" y="4191120"/>
                <a:ext cx="2285640" cy="821520"/>
                <a:chOff x="4343400" y="4191120"/>
                <a:chExt cx="2285640" cy="821520"/>
              </a:xfrm>
            </p:grpSpPr>
            <p:sp>
              <p:nvSpPr>
                <p:cNvPr id="2642" name="CustomShape 52"/>
                <p:cNvSpPr/>
                <p:nvPr/>
              </p:nvSpPr>
              <p:spPr>
                <a:xfrm>
                  <a:off x="4343400" y="4495680"/>
                  <a:ext cx="456840" cy="456840"/>
                </a:xfrm>
                <a:prstGeom prst="ellipse">
                  <a:avLst/>
                </a:prstGeom>
                <a:solidFill>
                  <a:schemeClr val="bg2"/>
                </a:solidFill>
                <a:ln w="936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643" name="CustomShape 53"/>
                <p:cNvSpPr/>
                <p:nvPr/>
              </p:nvSpPr>
              <p:spPr>
                <a:xfrm>
                  <a:off x="6172200" y="4495680"/>
                  <a:ext cx="456840" cy="456840"/>
                </a:xfrm>
                <a:prstGeom prst="ellipse">
                  <a:avLst/>
                </a:prstGeom>
                <a:solidFill>
                  <a:schemeClr val="bg2"/>
                </a:solidFill>
                <a:ln w="936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644" name="CustomShape 54"/>
                <p:cNvSpPr/>
                <p:nvPr/>
              </p:nvSpPr>
              <p:spPr>
                <a:xfrm>
                  <a:off x="5091120" y="4191120"/>
                  <a:ext cx="874440" cy="8215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1" lang="en-US" sz="4800" spc="-1" strike="noStrike">
                      <a:solidFill>
                        <a:srgbClr val="000000"/>
                      </a:solidFill>
                      <a:latin typeface="Calibri"/>
                    </a:rPr>
                    <a:t>...</a:t>
                  </a:r>
                  <a:endParaRPr b="0" lang="en-IN" sz="4800" spc="-1" strike="noStrike">
                    <a:latin typeface="Arial"/>
                  </a:endParaRPr>
                </a:p>
              </p:txBody>
            </p:sp>
          </p:grpSp>
          <p:sp>
            <p:nvSpPr>
              <p:cNvPr id="2645" name="CustomShape 55"/>
              <p:cNvSpPr/>
              <p:nvPr/>
            </p:nvSpPr>
            <p:spPr>
              <a:xfrm>
                <a:off x="4724280" y="3276720"/>
                <a:ext cx="1218960" cy="1294920"/>
              </a:xfrm>
              <a:custGeom>
                <a:avLst/>
                <a:gdLst/>
                <a:ahLst/>
                <a:rect l="l" t="t" r="r" b="b"/>
                <a:pathLst>
                  <a:path w="768" h="816">
                    <a:moveTo>
                      <a:pt x="768" y="0"/>
                    </a:moveTo>
                    <a:cubicBezTo>
                      <a:pt x="712" y="124"/>
                      <a:pt x="656" y="248"/>
                      <a:pt x="528" y="384"/>
                    </a:cubicBezTo>
                    <a:cubicBezTo>
                      <a:pt x="400" y="520"/>
                      <a:pt x="88" y="744"/>
                      <a:pt x="0" y="816"/>
                    </a:cubicBez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lg" type="stealth" w="lg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46" name="CustomShape 56"/>
              <p:cNvSpPr/>
              <p:nvPr/>
            </p:nvSpPr>
            <p:spPr>
              <a:xfrm>
                <a:off x="5770440" y="3276720"/>
                <a:ext cx="463320" cy="1271160"/>
              </a:xfrm>
              <a:custGeom>
                <a:avLst/>
                <a:gdLst/>
                <a:ahLst/>
                <a:rect l="l" t="t" r="r" b="b"/>
                <a:pathLst>
                  <a:path w="292" h="801">
                    <a:moveTo>
                      <a:pt x="109" y="0"/>
                    </a:moveTo>
                    <a:cubicBezTo>
                      <a:pt x="92" y="32"/>
                      <a:pt x="76" y="65"/>
                      <a:pt x="61" y="96"/>
                    </a:cubicBezTo>
                    <a:cubicBezTo>
                      <a:pt x="46" y="127"/>
                      <a:pt x="28" y="155"/>
                      <a:pt x="19" y="183"/>
                    </a:cubicBezTo>
                    <a:cubicBezTo>
                      <a:pt x="10" y="211"/>
                      <a:pt x="0" y="227"/>
                      <a:pt x="4" y="264"/>
                    </a:cubicBezTo>
                    <a:cubicBezTo>
                      <a:pt x="8" y="301"/>
                      <a:pt x="6" y="331"/>
                      <a:pt x="43" y="405"/>
                    </a:cubicBezTo>
                    <a:cubicBezTo>
                      <a:pt x="80" y="479"/>
                      <a:pt x="188" y="642"/>
                      <a:pt x="229" y="708"/>
                    </a:cubicBezTo>
                    <a:cubicBezTo>
                      <a:pt x="270" y="774"/>
                      <a:pt x="281" y="787"/>
                      <a:pt x="292" y="801"/>
                    </a:cubicBez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lg" type="stealth" w="lg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647" name="CustomShape 57"/>
            <p:cNvSpPr/>
            <p:nvPr/>
          </p:nvSpPr>
          <p:spPr>
            <a:xfrm>
              <a:off x="4309200" y="3276720"/>
              <a:ext cx="13575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CHILDREN</a:t>
              </a:r>
              <a:endParaRPr b="0" lang="en-IN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Node expansion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9" name="TextShape 2"/>
          <p:cNvSpPr txBox="1"/>
          <p:nvPr/>
        </p:nvSpPr>
        <p:spPr>
          <a:xfrm>
            <a:off x="0" y="1230480"/>
            <a:ext cx="5790960" cy="4525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609480" indent="-6091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The </a:t>
            </a:r>
            <a:r>
              <a:rPr b="0" lang="en-US" sz="2400" spc="-1" strike="noStrike">
                <a:solidFill>
                  <a:srgbClr val="990033"/>
                </a:solidFill>
                <a:latin typeface="Calibri"/>
              </a:rPr>
              <a:t>expansion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 of a node N of the search tree consists of: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1311120" indent="-58716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AutoNum type="arabicParenR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Evaluating the successor function on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STATE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(N)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1311120" indent="-58716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AutoNum type="arabicParenR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Generating a child of N for each state returned by the function</a:t>
            </a:r>
            <a:br/>
            <a:r>
              <a:rPr b="0" lang="en-US" sz="6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600" spc="-1" strike="noStrike">
              <a:solidFill>
                <a:srgbClr val="000000"/>
              </a:solidFill>
              <a:latin typeface="Calibri"/>
            </a:endParaRPr>
          </a:p>
          <a:p>
            <a:pPr marL="1311120" indent="-58716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node </a:t>
            </a:r>
            <a:r>
              <a:rPr b="1" lang="en-US" sz="2400" spc="-1" strike="noStrike">
                <a:solidFill>
                  <a:srgbClr val="ff0000"/>
                </a:solidFill>
                <a:latin typeface="Calibri"/>
              </a:rPr>
              <a:t>generation</a:t>
            </a: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ff0000"/>
                </a:solidFill>
                <a:latin typeface="Symbol"/>
              </a:rPr>
              <a:t></a:t>
            </a: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 node 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</p:txBody>
      </p:sp>
      <p:grpSp>
        <p:nvGrpSpPr>
          <p:cNvPr id="2650" name="Group 3"/>
          <p:cNvGrpSpPr/>
          <p:nvPr/>
        </p:nvGrpSpPr>
        <p:grpSpPr>
          <a:xfrm>
            <a:off x="9144000" y="762120"/>
            <a:ext cx="1249560" cy="1904400"/>
            <a:chOff x="9144000" y="762120"/>
            <a:chExt cx="1249560" cy="1904400"/>
          </a:xfrm>
        </p:grpSpPr>
        <p:grpSp>
          <p:nvGrpSpPr>
            <p:cNvPr id="2651" name="Group 4"/>
            <p:cNvGrpSpPr/>
            <p:nvPr/>
          </p:nvGrpSpPr>
          <p:grpSpPr>
            <a:xfrm>
              <a:off x="9144000" y="762120"/>
              <a:ext cx="1249560" cy="1319400"/>
              <a:chOff x="9144000" y="762120"/>
              <a:chExt cx="1249560" cy="1319400"/>
            </a:xfrm>
          </p:grpSpPr>
          <p:sp>
            <p:nvSpPr>
              <p:cNvPr id="2652" name="CustomShape 5"/>
              <p:cNvSpPr/>
              <p:nvPr/>
            </p:nvSpPr>
            <p:spPr>
              <a:xfrm>
                <a:off x="9144000" y="762120"/>
                <a:ext cx="1243800" cy="1217880"/>
              </a:xfrm>
              <a:prstGeom prst="rect">
                <a:avLst/>
              </a:prstGeom>
              <a:noFill/>
              <a:ln w="572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53" name="CustomShape 6"/>
              <p:cNvSpPr/>
              <p:nvPr/>
            </p:nvSpPr>
            <p:spPr>
              <a:xfrm>
                <a:off x="9144000" y="76212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54" name="CustomShape 7"/>
              <p:cNvSpPr/>
              <p:nvPr/>
            </p:nvSpPr>
            <p:spPr>
              <a:xfrm>
                <a:off x="9144000" y="116820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55" name="CustomShape 8"/>
              <p:cNvSpPr/>
              <p:nvPr/>
            </p:nvSpPr>
            <p:spPr>
              <a:xfrm>
                <a:off x="9144000" y="157428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56" name="CustomShape 9"/>
              <p:cNvSpPr/>
              <p:nvPr/>
            </p:nvSpPr>
            <p:spPr>
              <a:xfrm>
                <a:off x="9973440" y="76212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57" name="CustomShape 10"/>
              <p:cNvSpPr/>
              <p:nvPr/>
            </p:nvSpPr>
            <p:spPr>
              <a:xfrm>
                <a:off x="9558720" y="116820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58" name="CustomShape 11"/>
              <p:cNvSpPr/>
              <p:nvPr/>
            </p:nvSpPr>
            <p:spPr>
              <a:xfrm>
                <a:off x="9973440" y="116820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59" name="CustomShape 12"/>
              <p:cNvSpPr/>
              <p:nvPr/>
            </p:nvSpPr>
            <p:spPr>
              <a:xfrm>
                <a:off x="9558720" y="157428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60" name="CustomShape 13"/>
              <p:cNvSpPr/>
              <p:nvPr/>
            </p:nvSpPr>
            <p:spPr>
              <a:xfrm>
                <a:off x="9973440" y="1574280"/>
                <a:ext cx="414360" cy="40572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61" name="CustomShape 14"/>
              <p:cNvSpPr/>
              <p:nvPr/>
            </p:nvSpPr>
            <p:spPr>
              <a:xfrm>
                <a:off x="9666000" y="16851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1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662" name="CustomShape 15"/>
              <p:cNvSpPr/>
              <p:nvPr/>
            </p:nvSpPr>
            <p:spPr>
              <a:xfrm>
                <a:off x="10101240" y="87300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2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663" name="CustomShape 16"/>
              <p:cNvSpPr/>
              <p:nvPr/>
            </p:nvSpPr>
            <p:spPr>
              <a:xfrm>
                <a:off x="9270720" y="127908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3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664" name="CustomShape 17"/>
              <p:cNvSpPr/>
              <p:nvPr/>
            </p:nvSpPr>
            <p:spPr>
              <a:xfrm>
                <a:off x="9686520" y="127908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4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665" name="CustomShape 18"/>
              <p:cNvSpPr/>
              <p:nvPr/>
            </p:nvSpPr>
            <p:spPr>
              <a:xfrm>
                <a:off x="9270720" y="168624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5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666" name="CustomShape 19"/>
              <p:cNvSpPr/>
              <p:nvPr/>
            </p:nvSpPr>
            <p:spPr>
              <a:xfrm>
                <a:off x="10100880" y="168624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667" name="CustomShape 20"/>
              <p:cNvSpPr/>
              <p:nvPr/>
            </p:nvSpPr>
            <p:spPr>
              <a:xfrm>
                <a:off x="10100880" y="127908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7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668" name="CustomShape 21"/>
              <p:cNvSpPr/>
              <p:nvPr/>
            </p:nvSpPr>
            <p:spPr>
              <a:xfrm>
                <a:off x="9270720" y="87300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8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2669" name="CustomShape 22"/>
            <p:cNvSpPr/>
            <p:nvPr/>
          </p:nvSpPr>
          <p:spPr>
            <a:xfrm>
              <a:off x="9296280" y="2438280"/>
              <a:ext cx="228240" cy="228240"/>
            </a:xfrm>
            <a:prstGeom prst="ellipse">
              <a:avLst/>
            </a:prstGeom>
            <a:solidFill>
              <a:srgbClr val="339933"/>
            </a:solidFill>
            <a:ln w="28440">
              <a:solidFill>
                <a:srgbClr val="33993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0" name="Line 23"/>
            <p:cNvSpPr/>
            <p:nvPr/>
          </p:nvSpPr>
          <p:spPr>
            <a:xfrm flipV="1">
              <a:off x="9372600" y="1981080"/>
              <a:ext cx="457200" cy="609480"/>
            </a:xfrm>
            <a:prstGeom prst="line">
              <a:avLst/>
            </a:prstGeom>
            <a:ln w="9360">
              <a:solidFill>
                <a:srgbClr val="339933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71" name="Group 24"/>
          <p:cNvGrpSpPr/>
          <p:nvPr/>
        </p:nvGrpSpPr>
        <p:grpSpPr>
          <a:xfrm>
            <a:off x="5790960" y="2662200"/>
            <a:ext cx="4419360" cy="2367000"/>
            <a:chOff x="5790960" y="2662200"/>
            <a:chExt cx="4419360" cy="2367000"/>
          </a:xfrm>
        </p:grpSpPr>
        <p:sp>
          <p:nvSpPr>
            <p:cNvPr id="2672" name="CustomShape 25"/>
            <p:cNvSpPr/>
            <p:nvPr/>
          </p:nvSpPr>
          <p:spPr>
            <a:xfrm>
              <a:off x="9982080" y="3276720"/>
              <a:ext cx="228240" cy="228240"/>
            </a:xfrm>
            <a:prstGeom prst="ellipse">
              <a:avLst/>
            </a:prstGeom>
            <a:solidFill>
              <a:srgbClr val="f81706"/>
            </a:solidFill>
            <a:ln w="28440">
              <a:solidFill>
                <a:srgbClr val="f8170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3" name="CustomShape 26"/>
            <p:cNvSpPr/>
            <p:nvPr/>
          </p:nvSpPr>
          <p:spPr>
            <a:xfrm>
              <a:off x="8686800" y="3276720"/>
              <a:ext cx="228240" cy="228240"/>
            </a:xfrm>
            <a:prstGeom prst="ellipse">
              <a:avLst/>
            </a:prstGeom>
            <a:solidFill>
              <a:srgbClr val="f81706"/>
            </a:solidFill>
            <a:ln w="28440">
              <a:solidFill>
                <a:srgbClr val="f8170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4" name="Line 27"/>
            <p:cNvSpPr/>
            <p:nvPr/>
          </p:nvSpPr>
          <p:spPr>
            <a:xfrm flipH="1">
              <a:off x="8878680" y="2662200"/>
              <a:ext cx="547560" cy="639720"/>
            </a:xfrm>
            <a:prstGeom prst="line">
              <a:avLst/>
            </a:prstGeom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5" name="Line 28"/>
            <p:cNvSpPr/>
            <p:nvPr/>
          </p:nvSpPr>
          <p:spPr>
            <a:xfrm>
              <a:off x="9426240" y="2662200"/>
              <a:ext cx="601920" cy="626760"/>
            </a:xfrm>
            <a:prstGeom prst="line">
              <a:avLst/>
            </a:prstGeom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6" name="Line 29"/>
            <p:cNvSpPr/>
            <p:nvPr/>
          </p:nvSpPr>
          <p:spPr>
            <a:xfrm flipH="1">
              <a:off x="5790960" y="3429000"/>
              <a:ext cx="2895840" cy="1600200"/>
            </a:xfrm>
            <a:prstGeom prst="line">
              <a:avLst/>
            </a:prstGeom>
            <a:ln w="9360">
              <a:solidFill>
                <a:srgbClr val="f81706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7" name="Line 30"/>
            <p:cNvSpPr/>
            <p:nvPr/>
          </p:nvSpPr>
          <p:spPr>
            <a:xfrm flipH="1">
              <a:off x="7924680" y="3504960"/>
              <a:ext cx="1523880" cy="1524240"/>
            </a:xfrm>
            <a:prstGeom prst="line">
              <a:avLst/>
            </a:prstGeom>
            <a:ln w="9360">
              <a:solidFill>
                <a:srgbClr val="f81706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8" name="CustomShape 31"/>
            <p:cNvSpPr/>
            <p:nvPr/>
          </p:nvSpPr>
          <p:spPr>
            <a:xfrm>
              <a:off x="9372600" y="3276720"/>
              <a:ext cx="228240" cy="228240"/>
            </a:xfrm>
            <a:prstGeom prst="ellipse">
              <a:avLst/>
            </a:prstGeom>
            <a:solidFill>
              <a:srgbClr val="f81706"/>
            </a:solidFill>
            <a:ln w="28440">
              <a:solidFill>
                <a:srgbClr val="f8170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9" name="Line 32"/>
            <p:cNvSpPr/>
            <p:nvPr/>
          </p:nvSpPr>
          <p:spPr>
            <a:xfrm flipH="1">
              <a:off x="9829800" y="3465360"/>
              <a:ext cx="204480" cy="1487520"/>
            </a:xfrm>
            <a:prstGeom prst="line">
              <a:avLst/>
            </a:prstGeom>
            <a:ln w="9360">
              <a:solidFill>
                <a:srgbClr val="ff33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0" name="Line 33"/>
            <p:cNvSpPr/>
            <p:nvPr/>
          </p:nvSpPr>
          <p:spPr>
            <a:xfrm>
              <a:off x="9434160" y="2666880"/>
              <a:ext cx="44640" cy="609480"/>
            </a:xfrm>
            <a:prstGeom prst="line">
              <a:avLst/>
            </a:prstGeom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81" name="CustomShape 34"/>
          <p:cNvSpPr/>
          <p:nvPr/>
        </p:nvSpPr>
        <p:spPr>
          <a:xfrm>
            <a:off x="8854920" y="2286000"/>
            <a:ext cx="394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</a:rPr>
              <a:t>N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2682" name="Group 35"/>
          <p:cNvGrpSpPr/>
          <p:nvPr/>
        </p:nvGrpSpPr>
        <p:grpSpPr>
          <a:xfrm>
            <a:off x="5181480" y="4952880"/>
            <a:ext cx="5192640" cy="1395360"/>
            <a:chOff x="5181480" y="4952880"/>
            <a:chExt cx="5192640" cy="1395360"/>
          </a:xfrm>
        </p:grpSpPr>
        <p:grpSp>
          <p:nvGrpSpPr>
            <p:cNvPr id="2683" name="Group 36"/>
            <p:cNvGrpSpPr/>
            <p:nvPr/>
          </p:nvGrpSpPr>
          <p:grpSpPr>
            <a:xfrm>
              <a:off x="5181480" y="5029200"/>
              <a:ext cx="3382920" cy="1319040"/>
              <a:chOff x="5181480" y="5029200"/>
              <a:chExt cx="3382920" cy="1319040"/>
            </a:xfrm>
          </p:grpSpPr>
          <p:sp>
            <p:nvSpPr>
              <p:cNvPr id="2684" name="CustomShape 37"/>
              <p:cNvSpPr/>
              <p:nvPr/>
            </p:nvSpPr>
            <p:spPr>
              <a:xfrm>
                <a:off x="5595840" y="5029200"/>
                <a:ext cx="41400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85" name="CustomShape 38"/>
              <p:cNvSpPr/>
              <p:nvPr/>
            </p:nvSpPr>
            <p:spPr>
              <a:xfrm>
                <a:off x="5181480" y="5435640"/>
                <a:ext cx="41400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86" name="CustomShape 39"/>
              <p:cNvSpPr/>
              <p:nvPr/>
            </p:nvSpPr>
            <p:spPr>
              <a:xfrm>
                <a:off x="5181480" y="5842080"/>
                <a:ext cx="41400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87" name="CustomShape 40"/>
              <p:cNvSpPr/>
              <p:nvPr/>
            </p:nvSpPr>
            <p:spPr>
              <a:xfrm>
                <a:off x="6010200" y="5029200"/>
                <a:ext cx="41544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88" name="CustomShape 41"/>
              <p:cNvSpPr/>
              <p:nvPr/>
            </p:nvSpPr>
            <p:spPr>
              <a:xfrm>
                <a:off x="5595840" y="5435640"/>
                <a:ext cx="41400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89" name="CustomShape 42"/>
              <p:cNvSpPr/>
              <p:nvPr/>
            </p:nvSpPr>
            <p:spPr>
              <a:xfrm>
                <a:off x="6010200" y="5435640"/>
                <a:ext cx="41544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90" name="CustomShape 43"/>
              <p:cNvSpPr/>
              <p:nvPr/>
            </p:nvSpPr>
            <p:spPr>
              <a:xfrm>
                <a:off x="5595840" y="5842080"/>
                <a:ext cx="41400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91" name="CustomShape 44"/>
              <p:cNvSpPr/>
              <p:nvPr/>
            </p:nvSpPr>
            <p:spPr>
              <a:xfrm>
                <a:off x="6010200" y="5842080"/>
                <a:ext cx="41544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92" name="CustomShape 45"/>
              <p:cNvSpPr/>
              <p:nvPr/>
            </p:nvSpPr>
            <p:spPr>
              <a:xfrm>
                <a:off x="5703480" y="59529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1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693" name="CustomShape 46"/>
              <p:cNvSpPr/>
              <p:nvPr/>
            </p:nvSpPr>
            <p:spPr>
              <a:xfrm>
                <a:off x="5308200" y="554688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3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694" name="CustomShape 47"/>
              <p:cNvSpPr/>
              <p:nvPr/>
            </p:nvSpPr>
            <p:spPr>
              <a:xfrm>
                <a:off x="5308200" y="59529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5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695" name="CustomShape 48"/>
              <p:cNvSpPr/>
              <p:nvPr/>
            </p:nvSpPr>
            <p:spPr>
              <a:xfrm>
                <a:off x="6138360" y="59529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696" name="CustomShape 49"/>
              <p:cNvSpPr/>
              <p:nvPr/>
            </p:nvSpPr>
            <p:spPr>
              <a:xfrm>
                <a:off x="5724000" y="514044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8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697" name="CustomShape 50"/>
              <p:cNvSpPr/>
              <p:nvPr/>
            </p:nvSpPr>
            <p:spPr>
              <a:xfrm>
                <a:off x="7315200" y="5029200"/>
                <a:ext cx="41400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98" name="CustomShape 51"/>
              <p:cNvSpPr/>
              <p:nvPr/>
            </p:nvSpPr>
            <p:spPr>
              <a:xfrm>
                <a:off x="7315200" y="5435640"/>
                <a:ext cx="41400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99" name="CustomShape 52"/>
              <p:cNvSpPr/>
              <p:nvPr/>
            </p:nvSpPr>
            <p:spPr>
              <a:xfrm>
                <a:off x="7315200" y="5842080"/>
                <a:ext cx="41400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00" name="CustomShape 53"/>
              <p:cNvSpPr/>
              <p:nvPr/>
            </p:nvSpPr>
            <p:spPr>
              <a:xfrm>
                <a:off x="8143920" y="5029200"/>
                <a:ext cx="41544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01" name="CustomShape 54"/>
              <p:cNvSpPr/>
              <p:nvPr/>
            </p:nvSpPr>
            <p:spPr>
              <a:xfrm>
                <a:off x="7734240" y="5029200"/>
                <a:ext cx="41400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02" name="CustomShape 55"/>
              <p:cNvSpPr/>
              <p:nvPr/>
            </p:nvSpPr>
            <p:spPr>
              <a:xfrm>
                <a:off x="8143920" y="5435640"/>
                <a:ext cx="41544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03" name="CustomShape 56"/>
              <p:cNvSpPr/>
              <p:nvPr/>
            </p:nvSpPr>
            <p:spPr>
              <a:xfrm>
                <a:off x="7729560" y="5842080"/>
                <a:ext cx="41400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04" name="CustomShape 57"/>
              <p:cNvSpPr/>
              <p:nvPr/>
            </p:nvSpPr>
            <p:spPr>
              <a:xfrm>
                <a:off x="8143920" y="5842080"/>
                <a:ext cx="415440" cy="4060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05" name="CustomShape 58"/>
              <p:cNvSpPr/>
              <p:nvPr/>
            </p:nvSpPr>
            <p:spPr>
              <a:xfrm>
                <a:off x="7837200" y="59529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1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706" name="CustomShape 59"/>
              <p:cNvSpPr/>
              <p:nvPr/>
            </p:nvSpPr>
            <p:spPr>
              <a:xfrm>
                <a:off x="7441920" y="554688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3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707" name="CustomShape 60"/>
              <p:cNvSpPr/>
              <p:nvPr/>
            </p:nvSpPr>
            <p:spPr>
              <a:xfrm>
                <a:off x="7795800" y="511668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4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708" name="CustomShape 61"/>
              <p:cNvSpPr/>
              <p:nvPr/>
            </p:nvSpPr>
            <p:spPr>
              <a:xfrm>
                <a:off x="7441920" y="59529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5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709" name="CustomShape 62"/>
              <p:cNvSpPr/>
              <p:nvPr/>
            </p:nvSpPr>
            <p:spPr>
              <a:xfrm>
                <a:off x="8272080" y="595296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710" name="CustomShape 63"/>
              <p:cNvSpPr/>
              <p:nvPr/>
            </p:nvSpPr>
            <p:spPr>
              <a:xfrm>
                <a:off x="8272080" y="554688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7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711" name="CustomShape 64"/>
              <p:cNvSpPr/>
              <p:nvPr/>
            </p:nvSpPr>
            <p:spPr>
              <a:xfrm>
                <a:off x="7414920" y="5116680"/>
                <a:ext cx="2923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</a:rPr>
                  <a:t>8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2712" name="CustomShape 65"/>
            <p:cNvSpPr/>
            <p:nvPr/>
          </p:nvSpPr>
          <p:spPr>
            <a:xfrm>
              <a:off x="5181480" y="5029200"/>
              <a:ext cx="1244160" cy="1218960"/>
            </a:xfrm>
            <a:prstGeom prst="rect">
              <a:avLst/>
            </a:prstGeom>
            <a:noFill/>
            <a:ln w="572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3" name="CustomShape 66"/>
            <p:cNvSpPr/>
            <p:nvPr/>
          </p:nvSpPr>
          <p:spPr>
            <a:xfrm>
              <a:off x="6138360" y="5140440"/>
              <a:ext cx="29232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</a:rPr>
                <a:t>2</a:t>
              </a:r>
              <a:endParaRPr b="0" lang="en-IN" sz="2000" spc="-1" strike="noStrike">
                <a:latin typeface="Arial"/>
              </a:endParaRPr>
            </a:p>
          </p:txBody>
        </p:sp>
        <p:sp>
          <p:nvSpPr>
            <p:cNvPr id="2714" name="CustomShape 67"/>
            <p:cNvSpPr/>
            <p:nvPr/>
          </p:nvSpPr>
          <p:spPr>
            <a:xfrm>
              <a:off x="5724000" y="5546880"/>
              <a:ext cx="29232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</a:rPr>
                <a:t>4</a:t>
              </a:r>
              <a:endParaRPr b="0" lang="en-IN" sz="2000" spc="-1" strike="noStrike">
                <a:latin typeface="Arial"/>
              </a:endParaRPr>
            </a:p>
          </p:txBody>
        </p:sp>
        <p:sp>
          <p:nvSpPr>
            <p:cNvPr id="2715" name="CustomShape 68"/>
            <p:cNvSpPr/>
            <p:nvPr/>
          </p:nvSpPr>
          <p:spPr>
            <a:xfrm>
              <a:off x="6138360" y="5546880"/>
              <a:ext cx="29232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</a:rPr>
                <a:t>7</a:t>
              </a:r>
              <a:endParaRPr b="0" lang="en-IN" sz="2000" spc="-1" strike="noStrike">
                <a:latin typeface="Arial"/>
              </a:endParaRPr>
            </a:p>
          </p:txBody>
        </p:sp>
        <p:sp>
          <p:nvSpPr>
            <p:cNvPr id="2716" name="CustomShape 69"/>
            <p:cNvSpPr/>
            <p:nvPr/>
          </p:nvSpPr>
          <p:spPr>
            <a:xfrm>
              <a:off x="7315200" y="5029200"/>
              <a:ext cx="1244160" cy="1218960"/>
            </a:xfrm>
            <a:prstGeom prst="rect">
              <a:avLst/>
            </a:prstGeom>
            <a:noFill/>
            <a:ln w="572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7" name="CustomShape 70"/>
            <p:cNvSpPr/>
            <p:nvPr/>
          </p:nvSpPr>
          <p:spPr>
            <a:xfrm>
              <a:off x="8272080" y="5140440"/>
              <a:ext cx="29232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</a:rPr>
                <a:t>2</a:t>
              </a:r>
              <a:endParaRPr b="0" lang="en-IN" sz="2000" spc="-1" strike="noStrike">
                <a:latin typeface="Arial"/>
              </a:endParaRPr>
            </a:p>
          </p:txBody>
        </p:sp>
        <p:sp>
          <p:nvSpPr>
            <p:cNvPr id="2718" name="CustomShape 71"/>
            <p:cNvSpPr/>
            <p:nvPr/>
          </p:nvSpPr>
          <p:spPr>
            <a:xfrm>
              <a:off x="9144000" y="4952880"/>
              <a:ext cx="406080" cy="406080"/>
            </a:xfrm>
            <a:prstGeom prst="rect">
              <a:avLst/>
            </a:prstGeom>
            <a:solidFill>
              <a:srgbClr val="ffff99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9" name="CustomShape 72"/>
            <p:cNvSpPr/>
            <p:nvPr/>
          </p:nvSpPr>
          <p:spPr>
            <a:xfrm>
              <a:off x="9144000" y="5359320"/>
              <a:ext cx="406080" cy="406080"/>
            </a:xfrm>
            <a:prstGeom prst="rect">
              <a:avLst/>
            </a:prstGeom>
            <a:solidFill>
              <a:srgbClr val="ffff99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0" name="CustomShape 73"/>
            <p:cNvSpPr/>
            <p:nvPr/>
          </p:nvSpPr>
          <p:spPr>
            <a:xfrm>
              <a:off x="9144000" y="5765760"/>
              <a:ext cx="406080" cy="404280"/>
            </a:xfrm>
            <a:prstGeom prst="rect">
              <a:avLst/>
            </a:prstGeom>
            <a:solidFill>
              <a:srgbClr val="ffff99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1" name="CustomShape 74"/>
            <p:cNvSpPr/>
            <p:nvPr/>
          </p:nvSpPr>
          <p:spPr>
            <a:xfrm>
              <a:off x="9550440" y="4952880"/>
              <a:ext cx="406080" cy="406080"/>
            </a:xfrm>
            <a:prstGeom prst="rect">
              <a:avLst/>
            </a:prstGeom>
            <a:solidFill>
              <a:srgbClr val="ffff99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2" name="CustomShape 75"/>
            <p:cNvSpPr/>
            <p:nvPr/>
          </p:nvSpPr>
          <p:spPr>
            <a:xfrm>
              <a:off x="9550440" y="5359320"/>
              <a:ext cx="406080" cy="406080"/>
            </a:xfrm>
            <a:prstGeom prst="rect">
              <a:avLst/>
            </a:prstGeom>
            <a:solidFill>
              <a:srgbClr val="ffff99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3" name="CustomShape 76"/>
            <p:cNvSpPr/>
            <p:nvPr/>
          </p:nvSpPr>
          <p:spPr>
            <a:xfrm>
              <a:off x="9956880" y="5359320"/>
              <a:ext cx="404280" cy="406080"/>
            </a:xfrm>
            <a:prstGeom prst="rect">
              <a:avLst/>
            </a:prstGeom>
            <a:solidFill>
              <a:srgbClr val="ffff99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4" name="CustomShape 77"/>
            <p:cNvSpPr/>
            <p:nvPr/>
          </p:nvSpPr>
          <p:spPr>
            <a:xfrm>
              <a:off x="9550440" y="5765760"/>
              <a:ext cx="406080" cy="404280"/>
            </a:xfrm>
            <a:prstGeom prst="rect">
              <a:avLst/>
            </a:prstGeom>
            <a:solidFill>
              <a:srgbClr val="ffff99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5" name="CustomShape 78"/>
            <p:cNvSpPr/>
            <p:nvPr/>
          </p:nvSpPr>
          <p:spPr>
            <a:xfrm>
              <a:off x="9956880" y="5765760"/>
              <a:ext cx="404280" cy="404280"/>
            </a:xfrm>
            <a:prstGeom prst="rect">
              <a:avLst/>
            </a:prstGeom>
            <a:solidFill>
              <a:srgbClr val="ffff99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6" name="CustomShape 79"/>
            <p:cNvSpPr/>
            <p:nvPr/>
          </p:nvSpPr>
          <p:spPr>
            <a:xfrm>
              <a:off x="9654840" y="5877000"/>
              <a:ext cx="29232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</a:rPr>
                <a:t>1</a:t>
              </a:r>
              <a:endParaRPr b="0" lang="en-IN" sz="2000" spc="-1" strike="noStrike">
                <a:latin typeface="Arial"/>
              </a:endParaRPr>
            </a:p>
          </p:txBody>
        </p:sp>
        <p:sp>
          <p:nvSpPr>
            <p:cNvPr id="2727" name="CustomShape 80"/>
            <p:cNvSpPr/>
            <p:nvPr/>
          </p:nvSpPr>
          <p:spPr>
            <a:xfrm>
              <a:off x="9675360" y="5064120"/>
              <a:ext cx="29232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</a:rPr>
                <a:t>2</a:t>
              </a:r>
              <a:endParaRPr b="0" lang="en-IN" sz="2000" spc="-1" strike="noStrike">
                <a:latin typeface="Arial"/>
              </a:endParaRPr>
            </a:p>
          </p:txBody>
        </p:sp>
        <p:sp>
          <p:nvSpPr>
            <p:cNvPr id="2728" name="CustomShape 81"/>
            <p:cNvSpPr/>
            <p:nvPr/>
          </p:nvSpPr>
          <p:spPr>
            <a:xfrm>
              <a:off x="9268920" y="5470560"/>
              <a:ext cx="29232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</a:rPr>
                <a:t>3</a:t>
              </a:r>
              <a:endParaRPr b="0" lang="en-IN" sz="2000" spc="-1" strike="noStrike">
                <a:latin typeface="Arial"/>
              </a:endParaRPr>
            </a:p>
          </p:txBody>
        </p:sp>
        <p:sp>
          <p:nvSpPr>
            <p:cNvPr id="2729" name="CustomShape 82"/>
            <p:cNvSpPr/>
            <p:nvPr/>
          </p:nvSpPr>
          <p:spPr>
            <a:xfrm>
              <a:off x="9675360" y="5470560"/>
              <a:ext cx="29232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</a:rPr>
                <a:t>4</a:t>
              </a:r>
              <a:endParaRPr b="0" lang="en-IN" sz="2000" spc="-1" strike="noStrike">
                <a:latin typeface="Arial"/>
              </a:endParaRPr>
            </a:p>
          </p:txBody>
        </p:sp>
        <p:sp>
          <p:nvSpPr>
            <p:cNvPr id="2730" name="CustomShape 83"/>
            <p:cNvSpPr/>
            <p:nvPr/>
          </p:nvSpPr>
          <p:spPr>
            <a:xfrm>
              <a:off x="9268920" y="5877000"/>
              <a:ext cx="29232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</a:rPr>
                <a:t>5</a:t>
              </a:r>
              <a:endParaRPr b="0" lang="en-IN" sz="2000" spc="-1" strike="noStrike">
                <a:latin typeface="Arial"/>
              </a:endParaRPr>
            </a:p>
          </p:txBody>
        </p:sp>
        <p:sp>
          <p:nvSpPr>
            <p:cNvPr id="2731" name="CustomShape 84"/>
            <p:cNvSpPr/>
            <p:nvPr/>
          </p:nvSpPr>
          <p:spPr>
            <a:xfrm>
              <a:off x="10081800" y="5877000"/>
              <a:ext cx="29232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</a:rPr>
                <a:t>6</a:t>
              </a:r>
              <a:endParaRPr b="0" lang="en-IN" sz="2000" spc="-1" strike="noStrike">
                <a:latin typeface="Arial"/>
              </a:endParaRPr>
            </a:p>
          </p:txBody>
        </p:sp>
        <p:sp>
          <p:nvSpPr>
            <p:cNvPr id="2732" name="CustomShape 85"/>
            <p:cNvSpPr/>
            <p:nvPr/>
          </p:nvSpPr>
          <p:spPr>
            <a:xfrm>
              <a:off x="10081800" y="5470560"/>
              <a:ext cx="29232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</a:rPr>
                <a:t>7</a:t>
              </a:r>
              <a:endParaRPr b="0" lang="en-IN" sz="2000" spc="-1" strike="noStrike">
                <a:latin typeface="Arial"/>
              </a:endParaRPr>
            </a:p>
          </p:txBody>
        </p:sp>
        <p:sp>
          <p:nvSpPr>
            <p:cNvPr id="2733" name="CustomShape 86"/>
            <p:cNvSpPr/>
            <p:nvPr/>
          </p:nvSpPr>
          <p:spPr>
            <a:xfrm>
              <a:off x="9268920" y="5064120"/>
              <a:ext cx="29232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</a:rPr>
                <a:t>8</a:t>
              </a:r>
              <a:endParaRPr b="0" lang="en-IN" sz="2000" spc="-1" strike="noStrike">
                <a:latin typeface="Arial"/>
              </a:endParaRPr>
            </a:p>
          </p:txBody>
        </p:sp>
        <p:sp>
          <p:nvSpPr>
            <p:cNvPr id="2734" name="CustomShape 87"/>
            <p:cNvSpPr/>
            <p:nvPr/>
          </p:nvSpPr>
          <p:spPr>
            <a:xfrm>
              <a:off x="9144000" y="4952880"/>
              <a:ext cx="1217160" cy="1217160"/>
            </a:xfrm>
            <a:prstGeom prst="rect">
              <a:avLst/>
            </a:prstGeom>
            <a:noFill/>
            <a:ln w="572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3" dur="indefinite" restart="never" nodeType="tmRoot">
          <p:childTnLst>
            <p:seq>
              <p:cTn id="414" dur="indefinite" nodeType="mainSeq">
                <p:childTnLst>
                  <p:par>
                    <p:cTn id="415" nodeType="clickEffect" fill="hold">
                      <p:stCondLst>
                        <p:cond delay="indefinite"/>
                      </p:stCondLst>
                      <p:childTnLst>
                        <p:par>
                          <p:cTn id="41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nodeType="clickEffect" fill="hold">
                      <p:stCondLst>
                        <p:cond delay="indefinite"/>
                      </p:stCondLst>
                      <p:childTnLst>
                        <p:par>
                          <p:cTn id="42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nodeType="clickEffect" fill="hold">
                      <p:stCondLst>
                        <p:cond delay="indefinite"/>
                      </p:stCondLst>
                      <p:childTnLst>
                        <p:par>
                          <p:cTn id="42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29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1" dur="1000" fill="hold"/>
                                        <p:tgtEl>
                                          <p:spTgt spid="26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2" dur="1000" fill="hold"/>
                                        <p:tgtEl>
                                          <p:spTgt spid="26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33" dur="1000"/>
                                        <p:tgtEl>
                                          <p:spTgt spid="26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Fringe of Search Tree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6" name="TextShape 2"/>
          <p:cNvSpPr txBox="1"/>
          <p:nvPr/>
        </p:nvSpPr>
        <p:spPr>
          <a:xfrm>
            <a:off x="406440" y="139932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The </a:t>
            </a:r>
            <a:r>
              <a:rPr b="0" lang="en-US" sz="3200" spc="-1" strike="noStrike">
                <a:solidFill>
                  <a:srgbClr val="990000"/>
                </a:solidFill>
                <a:latin typeface="Calibri"/>
              </a:rPr>
              <a:t>fringe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is the set of all search nodes that haven’t been expanded yet 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333333"/>
                </a:solidFill>
                <a:latin typeface="Calibri"/>
              </a:rPr>
              <a:t>	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</p:txBody>
      </p:sp>
      <p:grpSp>
        <p:nvGrpSpPr>
          <p:cNvPr id="2737" name="Group 3"/>
          <p:cNvGrpSpPr/>
          <p:nvPr/>
        </p:nvGrpSpPr>
        <p:grpSpPr>
          <a:xfrm>
            <a:off x="2487600" y="2819520"/>
            <a:ext cx="6198840" cy="3699720"/>
            <a:chOff x="2487600" y="2819520"/>
            <a:chExt cx="6198840" cy="3699720"/>
          </a:xfrm>
        </p:grpSpPr>
        <p:sp>
          <p:nvSpPr>
            <p:cNvPr id="2738" name="CustomShape 4"/>
            <p:cNvSpPr/>
            <p:nvPr/>
          </p:nvSpPr>
          <p:spPr>
            <a:xfrm>
              <a:off x="5147640" y="3141360"/>
              <a:ext cx="3538800" cy="1325520"/>
            </a:xfrm>
            <a:custGeom>
              <a:avLst/>
              <a:gdLst/>
              <a:ahLst/>
              <a:rect l="l" t="t" r="r" b="b"/>
              <a:pathLst>
                <a:path w="2888" h="1024">
                  <a:moveTo>
                    <a:pt x="1776" y="952"/>
                  </a:moveTo>
                  <a:cubicBezTo>
                    <a:pt x="2168" y="1024"/>
                    <a:pt x="2584" y="1008"/>
                    <a:pt x="2736" y="952"/>
                  </a:cubicBezTo>
                  <a:cubicBezTo>
                    <a:pt x="2888" y="896"/>
                    <a:pt x="2784" y="672"/>
                    <a:pt x="2688" y="616"/>
                  </a:cubicBezTo>
                  <a:cubicBezTo>
                    <a:pt x="2592" y="560"/>
                    <a:pt x="2344" y="616"/>
                    <a:pt x="2160" y="616"/>
                  </a:cubicBezTo>
                  <a:cubicBezTo>
                    <a:pt x="1976" y="616"/>
                    <a:pt x="1880" y="704"/>
                    <a:pt x="1584" y="616"/>
                  </a:cubicBezTo>
                  <a:cubicBezTo>
                    <a:pt x="1288" y="528"/>
                    <a:pt x="632" y="176"/>
                    <a:pt x="384" y="88"/>
                  </a:cubicBezTo>
                  <a:cubicBezTo>
                    <a:pt x="136" y="0"/>
                    <a:pt x="152" y="56"/>
                    <a:pt x="96" y="88"/>
                  </a:cubicBezTo>
                  <a:cubicBezTo>
                    <a:pt x="40" y="120"/>
                    <a:pt x="0" y="208"/>
                    <a:pt x="48" y="280"/>
                  </a:cubicBezTo>
                  <a:cubicBezTo>
                    <a:pt x="96" y="352"/>
                    <a:pt x="96" y="408"/>
                    <a:pt x="384" y="520"/>
                  </a:cubicBezTo>
                  <a:cubicBezTo>
                    <a:pt x="672" y="632"/>
                    <a:pt x="1384" y="880"/>
                    <a:pt x="1776" y="952"/>
                  </a:cubicBezTo>
                  <a:close/>
                </a:path>
              </a:pathLst>
            </a:custGeom>
            <a:solidFill>
              <a:srgbClr val="c0c0c0"/>
            </a:solidFill>
            <a:ln w="381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739" name="Group 5"/>
            <p:cNvGrpSpPr/>
            <p:nvPr/>
          </p:nvGrpSpPr>
          <p:grpSpPr>
            <a:xfrm>
              <a:off x="2487600" y="2819520"/>
              <a:ext cx="4246920" cy="1217520"/>
              <a:chOff x="2487600" y="2819520"/>
              <a:chExt cx="4246920" cy="1217520"/>
            </a:xfrm>
          </p:grpSpPr>
          <p:grpSp>
            <p:nvGrpSpPr>
              <p:cNvPr id="2740" name="Group 6"/>
              <p:cNvGrpSpPr/>
              <p:nvPr/>
            </p:nvGrpSpPr>
            <p:grpSpPr>
              <a:xfrm>
                <a:off x="2487600" y="2894400"/>
                <a:ext cx="971640" cy="1142640"/>
                <a:chOff x="2487600" y="2894400"/>
                <a:chExt cx="971640" cy="1142640"/>
              </a:xfrm>
            </p:grpSpPr>
            <p:sp>
              <p:nvSpPr>
                <p:cNvPr id="2741" name="CustomShape 7"/>
                <p:cNvSpPr/>
                <p:nvPr/>
              </p:nvSpPr>
              <p:spPr>
                <a:xfrm>
                  <a:off x="2487600" y="2943000"/>
                  <a:ext cx="939960" cy="993600"/>
                </a:xfrm>
                <a:prstGeom prst="rect">
                  <a:avLst/>
                </a:prstGeom>
                <a:noFill/>
                <a:ln w="572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42" name="CustomShape 8"/>
                <p:cNvSpPr/>
                <p:nvPr/>
              </p:nvSpPr>
              <p:spPr>
                <a:xfrm>
                  <a:off x="2500920" y="2943000"/>
                  <a:ext cx="313200" cy="33084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43" name="CustomShape 9"/>
                <p:cNvSpPr/>
                <p:nvPr/>
              </p:nvSpPr>
              <p:spPr>
                <a:xfrm>
                  <a:off x="2500920" y="3274200"/>
                  <a:ext cx="313200" cy="33084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44" name="CustomShape 10"/>
                <p:cNvSpPr/>
                <p:nvPr/>
              </p:nvSpPr>
              <p:spPr>
                <a:xfrm>
                  <a:off x="2500920" y="3605400"/>
                  <a:ext cx="313200" cy="33084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45" name="CustomShape 11"/>
                <p:cNvSpPr/>
                <p:nvPr/>
              </p:nvSpPr>
              <p:spPr>
                <a:xfrm>
                  <a:off x="2814480" y="2943000"/>
                  <a:ext cx="313200" cy="33084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46" name="CustomShape 12"/>
                <p:cNvSpPr/>
                <p:nvPr/>
              </p:nvSpPr>
              <p:spPr>
                <a:xfrm>
                  <a:off x="2814480" y="3274200"/>
                  <a:ext cx="313200" cy="33084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47" name="CustomShape 13"/>
                <p:cNvSpPr/>
                <p:nvPr/>
              </p:nvSpPr>
              <p:spPr>
                <a:xfrm>
                  <a:off x="3127680" y="3274200"/>
                  <a:ext cx="313200" cy="33084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48" name="CustomShape 14"/>
                <p:cNvSpPr/>
                <p:nvPr/>
              </p:nvSpPr>
              <p:spPr>
                <a:xfrm>
                  <a:off x="2814480" y="3605400"/>
                  <a:ext cx="313200" cy="33084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49" name="CustomShape 15"/>
                <p:cNvSpPr/>
                <p:nvPr/>
              </p:nvSpPr>
              <p:spPr>
                <a:xfrm>
                  <a:off x="3127680" y="3605400"/>
                  <a:ext cx="313200" cy="33084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50" name="CustomShape 16"/>
                <p:cNvSpPr/>
                <p:nvPr/>
              </p:nvSpPr>
              <p:spPr>
                <a:xfrm>
                  <a:off x="2822040" y="364104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1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751" name="CustomShape 17"/>
                <p:cNvSpPr/>
                <p:nvPr/>
              </p:nvSpPr>
              <p:spPr>
                <a:xfrm>
                  <a:off x="2854800" y="289440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2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752" name="CustomShape 18"/>
                <p:cNvSpPr/>
                <p:nvPr/>
              </p:nvSpPr>
              <p:spPr>
                <a:xfrm>
                  <a:off x="2514600" y="3260520"/>
                  <a:ext cx="31716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3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753" name="CustomShape 19"/>
                <p:cNvSpPr/>
                <p:nvPr/>
              </p:nvSpPr>
              <p:spPr>
                <a:xfrm>
                  <a:off x="2854080" y="326052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4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754" name="CustomShape 20"/>
                <p:cNvSpPr/>
                <p:nvPr/>
              </p:nvSpPr>
              <p:spPr>
                <a:xfrm>
                  <a:off x="2538360" y="364176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5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755" name="CustomShape 21"/>
                <p:cNvSpPr/>
                <p:nvPr/>
              </p:nvSpPr>
              <p:spPr>
                <a:xfrm>
                  <a:off x="3148200" y="364104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6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756" name="CustomShape 22"/>
                <p:cNvSpPr/>
                <p:nvPr/>
              </p:nvSpPr>
              <p:spPr>
                <a:xfrm>
                  <a:off x="3166920" y="326052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7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757" name="CustomShape 23"/>
                <p:cNvSpPr/>
                <p:nvPr/>
              </p:nvSpPr>
              <p:spPr>
                <a:xfrm>
                  <a:off x="2538360" y="289440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8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</p:grpSp>
          <p:grpSp>
            <p:nvGrpSpPr>
              <p:cNvPr id="2758" name="Group 24"/>
              <p:cNvGrpSpPr/>
              <p:nvPr/>
            </p:nvGrpSpPr>
            <p:grpSpPr>
              <a:xfrm>
                <a:off x="3441960" y="2819520"/>
                <a:ext cx="3292560" cy="621360"/>
                <a:chOff x="3441960" y="2819520"/>
                <a:chExt cx="3292560" cy="621360"/>
              </a:xfrm>
            </p:grpSpPr>
            <p:sp>
              <p:nvSpPr>
                <p:cNvPr id="2759" name="CustomShape 25"/>
                <p:cNvSpPr/>
                <p:nvPr/>
              </p:nvSpPr>
              <p:spPr>
                <a:xfrm>
                  <a:off x="6558480" y="2819520"/>
                  <a:ext cx="176040" cy="186120"/>
                </a:xfrm>
                <a:prstGeom prst="ellipse">
                  <a:avLst/>
                </a:prstGeom>
                <a:solidFill>
                  <a:srgbClr val="3366ff"/>
                </a:solidFill>
                <a:ln w="28440">
                  <a:solidFill>
                    <a:srgbClr val="3366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60" name="Line 26"/>
                <p:cNvSpPr/>
                <p:nvPr/>
              </p:nvSpPr>
              <p:spPr>
                <a:xfrm flipH="1">
                  <a:off x="3441960" y="2943360"/>
                  <a:ext cx="3116520" cy="497520"/>
                </a:xfrm>
                <a:prstGeom prst="line">
                  <a:avLst/>
                </a:prstGeom>
                <a:ln w="9360">
                  <a:solidFill>
                    <a:srgbClr val="3366ff"/>
                  </a:solidFill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2761" name="Group 27"/>
            <p:cNvGrpSpPr/>
            <p:nvPr/>
          </p:nvGrpSpPr>
          <p:grpSpPr>
            <a:xfrm>
              <a:off x="2502000" y="3006000"/>
              <a:ext cx="5409720" cy="3508560"/>
              <a:chOff x="2502000" y="3006000"/>
              <a:chExt cx="5409720" cy="3508560"/>
            </a:xfrm>
          </p:grpSpPr>
          <p:grpSp>
            <p:nvGrpSpPr>
              <p:cNvPr id="2762" name="Group 28"/>
              <p:cNvGrpSpPr/>
              <p:nvPr/>
            </p:nvGrpSpPr>
            <p:grpSpPr>
              <a:xfrm>
                <a:off x="2972520" y="5485680"/>
                <a:ext cx="959400" cy="1028880"/>
                <a:chOff x="2972520" y="5485680"/>
                <a:chExt cx="959400" cy="1028880"/>
              </a:xfrm>
            </p:grpSpPr>
            <p:sp>
              <p:nvSpPr>
                <p:cNvPr id="2763" name="CustomShape 29"/>
                <p:cNvSpPr/>
                <p:nvPr/>
              </p:nvSpPr>
              <p:spPr>
                <a:xfrm>
                  <a:off x="2972520" y="5492520"/>
                  <a:ext cx="959400" cy="993960"/>
                </a:xfrm>
                <a:prstGeom prst="rect">
                  <a:avLst/>
                </a:prstGeom>
                <a:noFill/>
                <a:ln w="572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64" name="CustomShape 30"/>
                <p:cNvSpPr/>
                <p:nvPr/>
              </p:nvSpPr>
              <p:spPr>
                <a:xfrm>
                  <a:off x="2972520" y="5492520"/>
                  <a:ext cx="319680" cy="33120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65" name="CustomShape 31"/>
                <p:cNvSpPr/>
                <p:nvPr/>
              </p:nvSpPr>
              <p:spPr>
                <a:xfrm>
                  <a:off x="2972520" y="5824080"/>
                  <a:ext cx="319680" cy="33120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66" name="CustomShape 32"/>
                <p:cNvSpPr/>
                <p:nvPr/>
              </p:nvSpPr>
              <p:spPr>
                <a:xfrm>
                  <a:off x="2972520" y="6155280"/>
                  <a:ext cx="319680" cy="33120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67" name="CustomShape 33"/>
                <p:cNvSpPr/>
                <p:nvPr/>
              </p:nvSpPr>
              <p:spPr>
                <a:xfrm>
                  <a:off x="3612240" y="5492520"/>
                  <a:ext cx="319680" cy="33120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68" name="CustomShape 34"/>
                <p:cNvSpPr/>
                <p:nvPr/>
              </p:nvSpPr>
              <p:spPr>
                <a:xfrm>
                  <a:off x="3292200" y="5824080"/>
                  <a:ext cx="319680" cy="33120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69" name="CustomShape 35"/>
                <p:cNvSpPr/>
                <p:nvPr/>
              </p:nvSpPr>
              <p:spPr>
                <a:xfrm>
                  <a:off x="3612240" y="5824080"/>
                  <a:ext cx="319680" cy="33120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70" name="CustomShape 36"/>
                <p:cNvSpPr/>
                <p:nvPr/>
              </p:nvSpPr>
              <p:spPr>
                <a:xfrm>
                  <a:off x="3292200" y="6155280"/>
                  <a:ext cx="319680" cy="33120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71" name="CustomShape 37"/>
                <p:cNvSpPr/>
                <p:nvPr/>
              </p:nvSpPr>
              <p:spPr>
                <a:xfrm>
                  <a:off x="3612240" y="6155280"/>
                  <a:ext cx="319680" cy="33120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72" name="CustomShape 38"/>
                <p:cNvSpPr/>
                <p:nvPr/>
              </p:nvSpPr>
              <p:spPr>
                <a:xfrm>
                  <a:off x="3297600" y="611928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1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773" name="CustomShape 39"/>
                <p:cNvSpPr/>
                <p:nvPr/>
              </p:nvSpPr>
              <p:spPr>
                <a:xfrm>
                  <a:off x="3632760" y="548568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2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774" name="CustomShape 40"/>
                <p:cNvSpPr/>
                <p:nvPr/>
              </p:nvSpPr>
              <p:spPr>
                <a:xfrm>
                  <a:off x="2994840" y="578952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3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775" name="CustomShape 41"/>
                <p:cNvSpPr/>
                <p:nvPr/>
              </p:nvSpPr>
              <p:spPr>
                <a:xfrm>
                  <a:off x="3317040" y="578952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4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776" name="CustomShape 42"/>
                <p:cNvSpPr/>
                <p:nvPr/>
              </p:nvSpPr>
              <p:spPr>
                <a:xfrm>
                  <a:off x="2994840" y="611928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5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777" name="CustomShape 43"/>
                <p:cNvSpPr/>
                <p:nvPr/>
              </p:nvSpPr>
              <p:spPr>
                <a:xfrm>
                  <a:off x="3636000" y="611928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6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778" name="CustomShape 44"/>
                <p:cNvSpPr/>
                <p:nvPr/>
              </p:nvSpPr>
              <p:spPr>
                <a:xfrm>
                  <a:off x="3637080" y="578952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7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779" name="CustomShape 45"/>
                <p:cNvSpPr/>
                <p:nvPr/>
              </p:nvSpPr>
              <p:spPr>
                <a:xfrm>
                  <a:off x="2993400" y="548568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8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</p:grpSp>
          <p:grpSp>
            <p:nvGrpSpPr>
              <p:cNvPr id="2780" name="Group 46"/>
              <p:cNvGrpSpPr/>
              <p:nvPr/>
            </p:nvGrpSpPr>
            <p:grpSpPr>
              <a:xfrm>
                <a:off x="2502000" y="4186800"/>
                <a:ext cx="970920" cy="1032840"/>
                <a:chOff x="2502000" y="4186800"/>
                <a:chExt cx="970920" cy="1032840"/>
              </a:xfrm>
            </p:grpSpPr>
            <p:sp>
              <p:nvSpPr>
                <p:cNvPr id="2781" name="CustomShape 47"/>
                <p:cNvSpPr/>
                <p:nvPr/>
              </p:nvSpPr>
              <p:spPr>
                <a:xfrm>
                  <a:off x="2502000" y="4186800"/>
                  <a:ext cx="957960" cy="993240"/>
                </a:xfrm>
                <a:prstGeom prst="rect">
                  <a:avLst/>
                </a:prstGeom>
                <a:noFill/>
                <a:ln w="572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82" name="CustomShape 48"/>
                <p:cNvSpPr/>
                <p:nvPr/>
              </p:nvSpPr>
              <p:spPr>
                <a:xfrm>
                  <a:off x="2502000" y="4186800"/>
                  <a:ext cx="318960" cy="33084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83" name="CustomShape 49"/>
                <p:cNvSpPr/>
                <p:nvPr/>
              </p:nvSpPr>
              <p:spPr>
                <a:xfrm>
                  <a:off x="2502000" y="4518000"/>
                  <a:ext cx="318960" cy="33084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84" name="CustomShape 50"/>
                <p:cNvSpPr/>
                <p:nvPr/>
              </p:nvSpPr>
              <p:spPr>
                <a:xfrm>
                  <a:off x="2502000" y="4849200"/>
                  <a:ext cx="318960" cy="33084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85" name="CustomShape 51"/>
                <p:cNvSpPr/>
                <p:nvPr/>
              </p:nvSpPr>
              <p:spPr>
                <a:xfrm>
                  <a:off x="2821320" y="4186800"/>
                  <a:ext cx="318960" cy="33084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86" name="CustomShape 52"/>
                <p:cNvSpPr/>
                <p:nvPr/>
              </p:nvSpPr>
              <p:spPr>
                <a:xfrm>
                  <a:off x="2821320" y="4518000"/>
                  <a:ext cx="318960" cy="33084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87" name="CustomShape 53"/>
                <p:cNvSpPr/>
                <p:nvPr/>
              </p:nvSpPr>
              <p:spPr>
                <a:xfrm>
                  <a:off x="3140640" y="4186800"/>
                  <a:ext cx="318960" cy="33084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88" name="CustomShape 54"/>
                <p:cNvSpPr/>
                <p:nvPr/>
              </p:nvSpPr>
              <p:spPr>
                <a:xfrm>
                  <a:off x="2821320" y="4849200"/>
                  <a:ext cx="318960" cy="33084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89" name="CustomShape 55"/>
                <p:cNvSpPr/>
                <p:nvPr/>
              </p:nvSpPr>
              <p:spPr>
                <a:xfrm>
                  <a:off x="3140640" y="4849200"/>
                  <a:ext cx="318960" cy="33084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90" name="CustomShape 56"/>
                <p:cNvSpPr/>
                <p:nvPr/>
              </p:nvSpPr>
              <p:spPr>
                <a:xfrm>
                  <a:off x="2839680" y="482436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1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791" name="CustomShape 57"/>
                <p:cNvSpPr/>
                <p:nvPr/>
              </p:nvSpPr>
              <p:spPr>
                <a:xfrm>
                  <a:off x="2858760" y="419040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2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792" name="CustomShape 58"/>
                <p:cNvSpPr/>
                <p:nvPr/>
              </p:nvSpPr>
              <p:spPr>
                <a:xfrm>
                  <a:off x="2538000" y="449496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3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793" name="CustomShape 59"/>
                <p:cNvSpPr/>
                <p:nvPr/>
              </p:nvSpPr>
              <p:spPr>
                <a:xfrm>
                  <a:off x="2860560" y="449496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4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794" name="CustomShape 60"/>
                <p:cNvSpPr/>
                <p:nvPr/>
              </p:nvSpPr>
              <p:spPr>
                <a:xfrm>
                  <a:off x="2538000" y="482436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5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795" name="CustomShape 61"/>
                <p:cNvSpPr/>
                <p:nvPr/>
              </p:nvSpPr>
              <p:spPr>
                <a:xfrm>
                  <a:off x="3180600" y="482436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6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796" name="CustomShape 62"/>
                <p:cNvSpPr/>
                <p:nvPr/>
              </p:nvSpPr>
              <p:spPr>
                <a:xfrm>
                  <a:off x="3177000" y="419040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7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797" name="CustomShape 63"/>
                <p:cNvSpPr/>
                <p:nvPr/>
              </p:nvSpPr>
              <p:spPr>
                <a:xfrm>
                  <a:off x="2536920" y="419040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8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</p:grpSp>
          <p:grpSp>
            <p:nvGrpSpPr>
              <p:cNvPr id="2798" name="Group 64"/>
              <p:cNvGrpSpPr/>
              <p:nvPr/>
            </p:nvGrpSpPr>
            <p:grpSpPr>
              <a:xfrm>
                <a:off x="3501360" y="3006000"/>
                <a:ext cx="4410360" cy="2485800"/>
                <a:chOff x="3501360" y="3006000"/>
                <a:chExt cx="4410360" cy="2485800"/>
              </a:xfrm>
            </p:grpSpPr>
            <p:sp>
              <p:nvSpPr>
                <p:cNvPr id="2799" name="CustomShape 65"/>
                <p:cNvSpPr/>
                <p:nvPr/>
              </p:nvSpPr>
              <p:spPr>
                <a:xfrm>
                  <a:off x="5383440" y="3378960"/>
                  <a:ext cx="176040" cy="186120"/>
                </a:xfrm>
                <a:prstGeom prst="ellipse">
                  <a:avLst/>
                </a:prstGeom>
                <a:solidFill>
                  <a:srgbClr val="339933"/>
                </a:solidFill>
                <a:ln w="28440">
                  <a:solidFill>
                    <a:srgbClr val="339933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00" name="CustomShape 66"/>
                <p:cNvSpPr/>
                <p:nvPr/>
              </p:nvSpPr>
              <p:spPr>
                <a:xfrm>
                  <a:off x="7735680" y="3378960"/>
                  <a:ext cx="176040" cy="186120"/>
                </a:xfrm>
                <a:prstGeom prst="ellipse">
                  <a:avLst/>
                </a:prstGeom>
                <a:solidFill>
                  <a:srgbClr val="339933"/>
                </a:solidFill>
                <a:ln w="28440">
                  <a:solidFill>
                    <a:srgbClr val="339933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01" name="Line 67"/>
                <p:cNvSpPr/>
                <p:nvPr/>
              </p:nvSpPr>
              <p:spPr>
                <a:xfrm flipH="1">
                  <a:off x="3501360" y="3503160"/>
                  <a:ext cx="1882080" cy="1180800"/>
                </a:xfrm>
                <a:prstGeom prst="line">
                  <a:avLst/>
                </a:prstGeom>
                <a:ln w="9360">
                  <a:solidFill>
                    <a:srgbClr val="339933"/>
                  </a:solidFill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02" name="Line 68"/>
                <p:cNvSpPr/>
                <p:nvPr/>
              </p:nvSpPr>
              <p:spPr>
                <a:xfrm flipH="1">
                  <a:off x="3913200" y="3503160"/>
                  <a:ext cx="3822480" cy="1988640"/>
                </a:xfrm>
                <a:prstGeom prst="line">
                  <a:avLst/>
                </a:prstGeom>
                <a:ln w="9360">
                  <a:solidFill>
                    <a:srgbClr val="339933"/>
                  </a:solidFill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03" name="Line 69"/>
                <p:cNvSpPr/>
                <p:nvPr/>
              </p:nvSpPr>
              <p:spPr>
                <a:xfrm flipH="1">
                  <a:off x="5559840" y="3006000"/>
                  <a:ext cx="1058400" cy="43488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04" name="Line 70"/>
                <p:cNvSpPr/>
                <p:nvPr/>
              </p:nvSpPr>
              <p:spPr>
                <a:xfrm>
                  <a:off x="6618240" y="3006000"/>
                  <a:ext cx="1157760" cy="39600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2805" name="Group 71"/>
            <p:cNvGrpSpPr/>
            <p:nvPr/>
          </p:nvGrpSpPr>
          <p:grpSpPr>
            <a:xfrm>
              <a:off x="4559760" y="3561480"/>
              <a:ext cx="4006800" cy="2957760"/>
              <a:chOff x="4559760" y="3561480"/>
              <a:chExt cx="4006800" cy="2957760"/>
            </a:xfrm>
          </p:grpSpPr>
          <p:grpSp>
            <p:nvGrpSpPr>
              <p:cNvPr id="2806" name="Group 72"/>
              <p:cNvGrpSpPr/>
              <p:nvPr/>
            </p:nvGrpSpPr>
            <p:grpSpPr>
              <a:xfrm>
                <a:off x="4559760" y="5448960"/>
                <a:ext cx="2646000" cy="1070280"/>
                <a:chOff x="4559760" y="5448960"/>
                <a:chExt cx="2646000" cy="1070280"/>
              </a:xfrm>
            </p:grpSpPr>
            <p:sp>
              <p:nvSpPr>
                <p:cNvPr id="2807" name="CustomShape 73"/>
                <p:cNvSpPr/>
                <p:nvPr/>
              </p:nvSpPr>
              <p:spPr>
                <a:xfrm>
                  <a:off x="4879440" y="5492880"/>
                  <a:ext cx="319320" cy="33120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08" name="CustomShape 74"/>
                <p:cNvSpPr/>
                <p:nvPr/>
              </p:nvSpPr>
              <p:spPr>
                <a:xfrm>
                  <a:off x="4559760" y="5824800"/>
                  <a:ext cx="319320" cy="33120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09" name="CustomShape 75"/>
                <p:cNvSpPr/>
                <p:nvPr/>
              </p:nvSpPr>
              <p:spPr>
                <a:xfrm>
                  <a:off x="4559760" y="6156360"/>
                  <a:ext cx="319320" cy="33120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10" name="CustomShape 76"/>
                <p:cNvSpPr/>
                <p:nvPr/>
              </p:nvSpPr>
              <p:spPr>
                <a:xfrm>
                  <a:off x="5199480" y="5492880"/>
                  <a:ext cx="320760" cy="33120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11" name="CustomShape 77"/>
                <p:cNvSpPr/>
                <p:nvPr/>
              </p:nvSpPr>
              <p:spPr>
                <a:xfrm>
                  <a:off x="4879440" y="5824800"/>
                  <a:ext cx="319320" cy="33120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12" name="CustomShape 78"/>
                <p:cNvSpPr/>
                <p:nvPr/>
              </p:nvSpPr>
              <p:spPr>
                <a:xfrm>
                  <a:off x="5199480" y="5824800"/>
                  <a:ext cx="320760" cy="33120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13" name="CustomShape 79"/>
                <p:cNvSpPr/>
                <p:nvPr/>
              </p:nvSpPr>
              <p:spPr>
                <a:xfrm>
                  <a:off x="4879440" y="6156360"/>
                  <a:ext cx="319320" cy="33120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14" name="CustomShape 80"/>
                <p:cNvSpPr/>
                <p:nvPr/>
              </p:nvSpPr>
              <p:spPr>
                <a:xfrm>
                  <a:off x="5199480" y="6156360"/>
                  <a:ext cx="320760" cy="33120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15" name="CustomShape 81"/>
                <p:cNvSpPr/>
                <p:nvPr/>
              </p:nvSpPr>
              <p:spPr>
                <a:xfrm>
                  <a:off x="4896000" y="612252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1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816" name="CustomShape 82"/>
                <p:cNvSpPr/>
                <p:nvPr/>
              </p:nvSpPr>
              <p:spPr>
                <a:xfrm>
                  <a:off x="4595400" y="579096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3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817" name="CustomShape 83"/>
                <p:cNvSpPr/>
                <p:nvPr/>
              </p:nvSpPr>
              <p:spPr>
                <a:xfrm>
                  <a:off x="4597920" y="612252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5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818" name="CustomShape 84"/>
                <p:cNvSpPr/>
                <p:nvPr/>
              </p:nvSpPr>
              <p:spPr>
                <a:xfrm>
                  <a:off x="5237640" y="612252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6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819" name="CustomShape 85"/>
                <p:cNvSpPr/>
                <p:nvPr/>
              </p:nvSpPr>
              <p:spPr>
                <a:xfrm>
                  <a:off x="4900680" y="548640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8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820" name="CustomShape 86"/>
                <p:cNvSpPr/>
                <p:nvPr/>
              </p:nvSpPr>
              <p:spPr>
                <a:xfrm>
                  <a:off x="6206400" y="5492880"/>
                  <a:ext cx="319320" cy="33120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21" name="CustomShape 87"/>
                <p:cNvSpPr/>
                <p:nvPr/>
              </p:nvSpPr>
              <p:spPr>
                <a:xfrm>
                  <a:off x="6206400" y="5824800"/>
                  <a:ext cx="319320" cy="33120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22" name="CustomShape 88"/>
                <p:cNvSpPr/>
                <p:nvPr/>
              </p:nvSpPr>
              <p:spPr>
                <a:xfrm>
                  <a:off x="6206400" y="6156360"/>
                  <a:ext cx="319320" cy="33120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23" name="CustomShape 89"/>
                <p:cNvSpPr/>
                <p:nvPr/>
              </p:nvSpPr>
              <p:spPr>
                <a:xfrm>
                  <a:off x="6846120" y="5492880"/>
                  <a:ext cx="320760" cy="33120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24" name="CustomShape 90"/>
                <p:cNvSpPr/>
                <p:nvPr/>
              </p:nvSpPr>
              <p:spPr>
                <a:xfrm>
                  <a:off x="6530040" y="5492880"/>
                  <a:ext cx="319320" cy="33120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25" name="CustomShape 91"/>
                <p:cNvSpPr/>
                <p:nvPr/>
              </p:nvSpPr>
              <p:spPr>
                <a:xfrm>
                  <a:off x="6846120" y="5824800"/>
                  <a:ext cx="320760" cy="33120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26" name="CustomShape 92"/>
                <p:cNvSpPr/>
                <p:nvPr/>
              </p:nvSpPr>
              <p:spPr>
                <a:xfrm>
                  <a:off x="6526080" y="6156360"/>
                  <a:ext cx="319320" cy="33120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27" name="CustomShape 93"/>
                <p:cNvSpPr/>
                <p:nvPr/>
              </p:nvSpPr>
              <p:spPr>
                <a:xfrm>
                  <a:off x="6846120" y="6156360"/>
                  <a:ext cx="320760" cy="33120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28" name="CustomShape 94"/>
                <p:cNvSpPr/>
                <p:nvPr/>
              </p:nvSpPr>
              <p:spPr>
                <a:xfrm>
                  <a:off x="6573240" y="612396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1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829" name="CustomShape 95"/>
                <p:cNvSpPr/>
                <p:nvPr/>
              </p:nvSpPr>
              <p:spPr>
                <a:xfrm>
                  <a:off x="6271920" y="579096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3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830" name="CustomShape 96"/>
                <p:cNvSpPr/>
                <p:nvPr/>
              </p:nvSpPr>
              <p:spPr>
                <a:xfrm>
                  <a:off x="6554520" y="544896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4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831" name="CustomShape 97"/>
                <p:cNvSpPr/>
                <p:nvPr/>
              </p:nvSpPr>
              <p:spPr>
                <a:xfrm>
                  <a:off x="6271920" y="612396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5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832" name="CustomShape 98"/>
                <p:cNvSpPr/>
                <p:nvPr/>
              </p:nvSpPr>
              <p:spPr>
                <a:xfrm>
                  <a:off x="6913440" y="612396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6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833" name="CustomShape 99"/>
                <p:cNvSpPr/>
                <p:nvPr/>
              </p:nvSpPr>
              <p:spPr>
                <a:xfrm>
                  <a:off x="6882120" y="579096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7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834" name="CustomShape 100"/>
                <p:cNvSpPr/>
                <p:nvPr/>
              </p:nvSpPr>
              <p:spPr>
                <a:xfrm>
                  <a:off x="6262920" y="544896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8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</p:grpSp>
          <p:grpSp>
            <p:nvGrpSpPr>
              <p:cNvPr id="2835" name="Group 101"/>
              <p:cNvGrpSpPr/>
              <p:nvPr/>
            </p:nvGrpSpPr>
            <p:grpSpPr>
              <a:xfrm>
                <a:off x="4559760" y="3561480"/>
                <a:ext cx="4006800" cy="2930040"/>
                <a:chOff x="4559760" y="3561480"/>
                <a:chExt cx="4006800" cy="2930040"/>
              </a:xfrm>
            </p:grpSpPr>
            <p:sp>
              <p:nvSpPr>
                <p:cNvPr id="2836" name="CustomShape 102"/>
                <p:cNvSpPr/>
                <p:nvPr/>
              </p:nvSpPr>
              <p:spPr>
                <a:xfrm>
                  <a:off x="4559760" y="5492880"/>
                  <a:ext cx="960120" cy="994320"/>
                </a:xfrm>
                <a:prstGeom prst="rect">
                  <a:avLst/>
                </a:prstGeom>
                <a:noFill/>
                <a:ln w="572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37" name="CustomShape 103"/>
                <p:cNvSpPr/>
                <p:nvPr/>
              </p:nvSpPr>
              <p:spPr>
                <a:xfrm>
                  <a:off x="5223240" y="548784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2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838" name="CustomShape 104"/>
                <p:cNvSpPr/>
                <p:nvPr/>
              </p:nvSpPr>
              <p:spPr>
                <a:xfrm>
                  <a:off x="4917600" y="579240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4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839" name="CustomShape 105"/>
                <p:cNvSpPr/>
                <p:nvPr/>
              </p:nvSpPr>
              <p:spPr>
                <a:xfrm>
                  <a:off x="5237640" y="579240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7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840" name="CustomShape 106"/>
                <p:cNvSpPr/>
                <p:nvPr/>
              </p:nvSpPr>
              <p:spPr>
                <a:xfrm>
                  <a:off x="6206400" y="5492880"/>
                  <a:ext cx="960120" cy="994320"/>
                </a:xfrm>
                <a:prstGeom prst="rect">
                  <a:avLst/>
                </a:prstGeom>
                <a:noFill/>
                <a:ln w="572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41" name="CustomShape 107"/>
                <p:cNvSpPr/>
                <p:nvPr/>
              </p:nvSpPr>
              <p:spPr>
                <a:xfrm>
                  <a:off x="6882120" y="5469840"/>
                  <a:ext cx="29232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omic Sans MS"/>
                    </a:rPr>
                    <a:t>2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2842" name="CustomShape 108"/>
                <p:cNvSpPr/>
                <p:nvPr/>
              </p:nvSpPr>
              <p:spPr>
                <a:xfrm>
                  <a:off x="8264880" y="4062960"/>
                  <a:ext cx="176040" cy="186120"/>
                </a:xfrm>
                <a:prstGeom prst="ellipse">
                  <a:avLst/>
                </a:prstGeom>
                <a:solidFill>
                  <a:srgbClr val="f81706"/>
                </a:solidFill>
                <a:ln w="28440">
                  <a:solidFill>
                    <a:srgbClr val="f8170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43" name="CustomShape 109"/>
                <p:cNvSpPr/>
                <p:nvPr/>
              </p:nvSpPr>
              <p:spPr>
                <a:xfrm>
                  <a:off x="7265160" y="4062960"/>
                  <a:ext cx="176040" cy="186120"/>
                </a:xfrm>
                <a:prstGeom prst="ellipse">
                  <a:avLst/>
                </a:prstGeom>
                <a:solidFill>
                  <a:srgbClr val="f81706"/>
                </a:solidFill>
                <a:ln w="28440">
                  <a:solidFill>
                    <a:srgbClr val="f8170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44" name="Line 110"/>
                <p:cNvSpPr/>
                <p:nvPr/>
              </p:nvSpPr>
              <p:spPr>
                <a:xfrm flipH="1">
                  <a:off x="7413120" y="3561480"/>
                  <a:ext cx="422640" cy="52200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45" name="Line 111"/>
                <p:cNvSpPr/>
                <p:nvPr/>
              </p:nvSpPr>
              <p:spPr>
                <a:xfrm>
                  <a:off x="7835760" y="3561480"/>
                  <a:ext cx="464400" cy="51156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46" name="Line 112"/>
                <p:cNvSpPr/>
                <p:nvPr/>
              </p:nvSpPr>
              <p:spPr>
                <a:xfrm flipH="1">
                  <a:off x="5029920" y="4187160"/>
                  <a:ext cx="2234880" cy="1305720"/>
                </a:xfrm>
                <a:prstGeom prst="line">
                  <a:avLst/>
                </a:prstGeom>
                <a:ln w="9360">
                  <a:solidFill>
                    <a:srgbClr val="f81706"/>
                  </a:solidFill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47" name="Line 113"/>
                <p:cNvSpPr/>
                <p:nvPr/>
              </p:nvSpPr>
              <p:spPr>
                <a:xfrm flipH="1">
                  <a:off x="6676560" y="4249440"/>
                  <a:ext cx="1176480" cy="1243440"/>
                </a:xfrm>
                <a:prstGeom prst="line">
                  <a:avLst/>
                </a:prstGeom>
                <a:ln w="9360">
                  <a:solidFill>
                    <a:srgbClr val="f81706"/>
                  </a:solidFill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48" name="CustomShape 114"/>
                <p:cNvSpPr/>
                <p:nvPr/>
              </p:nvSpPr>
              <p:spPr>
                <a:xfrm>
                  <a:off x="7794360" y="4062960"/>
                  <a:ext cx="176040" cy="186120"/>
                </a:xfrm>
                <a:prstGeom prst="ellipse">
                  <a:avLst/>
                </a:prstGeom>
                <a:solidFill>
                  <a:srgbClr val="f81706"/>
                </a:solidFill>
                <a:ln w="28440">
                  <a:solidFill>
                    <a:srgbClr val="f8170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49" name="Line 115"/>
                <p:cNvSpPr/>
                <p:nvPr/>
              </p:nvSpPr>
              <p:spPr>
                <a:xfrm flipH="1">
                  <a:off x="8147160" y="4217040"/>
                  <a:ext cx="158040" cy="1213560"/>
                </a:xfrm>
                <a:prstGeom prst="line">
                  <a:avLst/>
                </a:prstGeom>
                <a:ln w="9360">
                  <a:solidFill>
                    <a:srgbClr val="ff3300"/>
                  </a:solidFill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50" name="Line 116"/>
                <p:cNvSpPr/>
                <p:nvPr/>
              </p:nvSpPr>
              <p:spPr>
                <a:xfrm>
                  <a:off x="7841880" y="3565440"/>
                  <a:ext cx="34200" cy="49716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2851" name="Group 117"/>
                <p:cNvGrpSpPr/>
                <p:nvPr/>
              </p:nvGrpSpPr>
              <p:grpSpPr>
                <a:xfrm>
                  <a:off x="7617960" y="5410080"/>
                  <a:ext cx="948600" cy="1081440"/>
                  <a:chOff x="7617960" y="5410080"/>
                  <a:chExt cx="948600" cy="1081440"/>
                </a:xfrm>
              </p:grpSpPr>
              <p:sp>
                <p:nvSpPr>
                  <p:cNvPr id="2852" name="CustomShape 118"/>
                  <p:cNvSpPr/>
                  <p:nvPr/>
                </p:nvSpPr>
                <p:spPr>
                  <a:xfrm>
                    <a:off x="7617960" y="5430960"/>
                    <a:ext cx="938880" cy="993600"/>
                  </a:xfrm>
                  <a:prstGeom prst="rect">
                    <a:avLst/>
                  </a:prstGeom>
                  <a:noFill/>
                  <a:ln w="5724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853" name="CustomShape 119"/>
                  <p:cNvSpPr/>
                  <p:nvPr/>
                </p:nvSpPr>
                <p:spPr>
                  <a:xfrm>
                    <a:off x="7617960" y="5430960"/>
                    <a:ext cx="312840" cy="330840"/>
                  </a:xfrm>
                  <a:prstGeom prst="rect">
                    <a:avLst/>
                  </a:prstGeom>
                  <a:solidFill>
                    <a:srgbClr val="ffff99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854" name="CustomShape 120"/>
                  <p:cNvSpPr/>
                  <p:nvPr/>
                </p:nvSpPr>
                <p:spPr>
                  <a:xfrm>
                    <a:off x="7617960" y="5762160"/>
                    <a:ext cx="312840" cy="330840"/>
                  </a:xfrm>
                  <a:prstGeom prst="rect">
                    <a:avLst/>
                  </a:prstGeom>
                  <a:solidFill>
                    <a:srgbClr val="ffff99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855" name="CustomShape 121"/>
                  <p:cNvSpPr/>
                  <p:nvPr/>
                </p:nvSpPr>
                <p:spPr>
                  <a:xfrm>
                    <a:off x="7617960" y="6093360"/>
                    <a:ext cx="312840" cy="330840"/>
                  </a:xfrm>
                  <a:prstGeom prst="rect">
                    <a:avLst/>
                  </a:prstGeom>
                  <a:solidFill>
                    <a:srgbClr val="ffff99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856" name="CustomShape 122"/>
                  <p:cNvSpPr/>
                  <p:nvPr/>
                </p:nvSpPr>
                <p:spPr>
                  <a:xfrm>
                    <a:off x="7931160" y="5430960"/>
                    <a:ext cx="312840" cy="330840"/>
                  </a:xfrm>
                  <a:prstGeom prst="rect">
                    <a:avLst/>
                  </a:prstGeom>
                  <a:solidFill>
                    <a:srgbClr val="ffff99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857" name="CustomShape 123"/>
                  <p:cNvSpPr/>
                  <p:nvPr/>
                </p:nvSpPr>
                <p:spPr>
                  <a:xfrm>
                    <a:off x="7931160" y="5762160"/>
                    <a:ext cx="312840" cy="330840"/>
                  </a:xfrm>
                  <a:prstGeom prst="rect">
                    <a:avLst/>
                  </a:prstGeom>
                  <a:solidFill>
                    <a:srgbClr val="ffff99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858" name="CustomShape 124"/>
                  <p:cNvSpPr/>
                  <p:nvPr/>
                </p:nvSpPr>
                <p:spPr>
                  <a:xfrm>
                    <a:off x="8244000" y="5762160"/>
                    <a:ext cx="312840" cy="330840"/>
                  </a:xfrm>
                  <a:prstGeom prst="rect">
                    <a:avLst/>
                  </a:prstGeom>
                  <a:solidFill>
                    <a:srgbClr val="ffff99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859" name="CustomShape 125"/>
                  <p:cNvSpPr/>
                  <p:nvPr/>
                </p:nvSpPr>
                <p:spPr>
                  <a:xfrm>
                    <a:off x="7931160" y="6093360"/>
                    <a:ext cx="312840" cy="330840"/>
                  </a:xfrm>
                  <a:prstGeom prst="rect">
                    <a:avLst/>
                  </a:prstGeom>
                  <a:solidFill>
                    <a:srgbClr val="ffff99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860" name="CustomShape 126"/>
                  <p:cNvSpPr/>
                  <p:nvPr/>
                </p:nvSpPr>
                <p:spPr>
                  <a:xfrm>
                    <a:off x="8244000" y="6093360"/>
                    <a:ext cx="312840" cy="330840"/>
                  </a:xfrm>
                  <a:prstGeom prst="rect">
                    <a:avLst/>
                  </a:prstGeom>
                  <a:solidFill>
                    <a:srgbClr val="ffff99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861" name="CustomShape 127"/>
                  <p:cNvSpPr/>
                  <p:nvPr/>
                </p:nvSpPr>
                <p:spPr>
                  <a:xfrm>
                    <a:off x="7939440" y="6096240"/>
                    <a:ext cx="292320" cy="3952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>
                    <a:spAutoFit/>
                  </a:bodyPr>
                  <a:p>
                    <a:pPr>
                      <a:lnSpc>
                        <a:spcPct val="100000"/>
                      </a:lnSpc>
                    </a:pPr>
                    <a:r>
                      <a:rPr b="0" lang="en-US" sz="2000" spc="-1" strike="noStrike">
                        <a:solidFill>
                          <a:srgbClr val="000000"/>
                        </a:solidFill>
                        <a:latin typeface="Comic Sans MS"/>
                      </a:rPr>
                      <a:t>1</a:t>
                    </a:r>
                    <a:endParaRPr b="0" lang="en-IN" sz="2000" spc="-1" strike="noStrike">
                      <a:latin typeface="Arial"/>
                    </a:endParaRPr>
                  </a:p>
                </p:txBody>
              </p:sp>
              <p:sp>
                <p:nvSpPr>
                  <p:cNvPr id="2862" name="CustomShape 128"/>
                  <p:cNvSpPr/>
                  <p:nvPr/>
                </p:nvSpPr>
                <p:spPr>
                  <a:xfrm>
                    <a:off x="7960320" y="5410080"/>
                    <a:ext cx="292320" cy="3952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>
                    <a:spAutoFit/>
                  </a:bodyPr>
                  <a:p>
                    <a:pPr>
                      <a:lnSpc>
                        <a:spcPct val="100000"/>
                      </a:lnSpc>
                    </a:pPr>
                    <a:r>
                      <a:rPr b="0" lang="en-US" sz="2000" spc="-1" strike="noStrike">
                        <a:solidFill>
                          <a:srgbClr val="000000"/>
                        </a:solidFill>
                        <a:latin typeface="Comic Sans MS"/>
                      </a:rPr>
                      <a:t>2</a:t>
                    </a:r>
                    <a:endParaRPr b="0" lang="en-IN" sz="2000" spc="-1" strike="noStrike">
                      <a:latin typeface="Arial"/>
                    </a:endParaRPr>
                  </a:p>
                </p:txBody>
              </p:sp>
              <p:sp>
                <p:nvSpPr>
                  <p:cNvPr id="2863" name="CustomShape 129"/>
                  <p:cNvSpPr/>
                  <p:nvPr/>
                </p:nvSpPr>
                <p:spPr>
                  <a:xfrm>
                    <a:off x="7644240" y="5743080"/>
                    <a:ext cx="292320" cy="3952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>
                    <a:spAutoFit/>
                  </a:bodyPr>
                  <a:p>
                    <a:pPr>
                      <a:lnSpc>
                        <a:spcPct val="100000"/>
                      </a:lnSpc>
                    </a:pPr>
                    <a:r>
                      <a:rPr b="0" lang="en-US" sz="2000" spc="-1" strike="noStrike">
                        <a:solidFill>
                          <a:srgbClr val="000000"/>
                        </a:solidFill>
                        <a:latin typeface="Comic Sans MS"/>
                      </a:rPr>
                      <a:t>3</a:t>
                    </a:r>
                    <a:endParaRPr b="0" lang="en-IN" sz="2000" spc="-1" strike="noStrike">
                      <a:latin typeface="Arial"/>
                    </a:endParaRPr>
                  </a:p>
                </p:txBody>
              </p:sp>
              <p:sp>
                <p:nvSpPr>
                  <p:cNvPr id="2864" name="CustomShape 130"/>
                  <p:cNvSpPr/>
                  <p:nvPr/>
                </p:nvSpPr>
                <p:spPr>
                  <a:xfrm>
                    <a:off x="7960320" y="5743080"/>
                    <a:ext cx="292320" cy="3952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>
                    <a:spAutoFit/>
                  </a:bodyPr>
                  <a:p>
                    <a:pPr>
                      <a:lnSpc>
                        <a:spcPct val="100000"/>
                      </a:lnSpc>
                    </a:pPr>
                    <a:r>
                      <a:rPr b="0" lang="en-US" sz="2000" spc="-1" strike="noStrike">
                        <a:solidFill>
                          <a:srgbClr val="000000"/>
                        </a:solidFill>
                        <a:latin typeface="Comic Sans MS"/>
                      </a:rPr>
                      <a:t>4</a:t>
                    </a:r>
                    <a:endParaRPr b="0" lang="en-IN" sz="2000" spc="-1" strike="noStrike">
                      <a:latin typeface="Arial"/>
                    </a:endParaRPr>
                  </a:p>
                </p:txBody>
              </p:sp>
              <p:sp>
                <p:nvSpPr>
                  <p:cNvPr id="2865" name="CustomShape 131"/>
                  <p:cNvSpPr/>
                  <p:nvPr/>
                </p:nvSpPr>
                <p:spPr>
                  <a:xfrm>
                    <a:off x="7644240" y="6096240"/>
                    <a:ext cx="292320" cy="3952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>
                    <a:spAutoFit/>
                  </a:bodyPr>
                  <a:p>
                    <a:pPr>
                      <a:lnSpc>
                        <a:spcPct val="100000"/>
                      </a:lnSpc>
                    </a:pPr>
                    <a:r>
                      <a:rPr b="0" lang="en-US" sz="2000" spc="-1" strike="noStrike">
                        <a:solidFill>
                          <a:srgbClr val="000000"/>
                        </a:solidFill>
                        <a:latin typeface="Comic Sans MS"/>
                      </a:rPr>
                      <a:t>5</a:t>
                    </a:r>
                    <a:endParaRPr b="0" lang="en-IN" sz="2000" spc="-1" strike="noStrike">
                      <a:latin typeface="Arial"/>
                    </a:endParaRPr>
                  </a:p>
                </p:txBody>
              </p:sp>
              <p:sp>
                <p:nvSpPr>
                  <p:cNvPr id="2866" name="CustomShape 132"/>
                  <p:cNvSpPr/>
                  <p:nvPr/>
                </p:nvSpPr>
                <p:spPr>
                  <a:xfrm>
                    <a:off x="8272800" y="6075360"/>
                    <a:ext cx="292320" cy="3952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>
                    <a:spAutoFit/>
                  </a:bodyPr>
                  <a:p>
                    <a:pPr>
                      <a:lnSpc>
                        <a:spcPct val="100000"/>
                      </a:lnSpc>
                    </a:pPr>
                    <a:r>
                      <a:rPr b="0" lang="en-US" sz="2000" spc="-1" strike="noStrike">
                        <a:solidFill>
                          <a:srgbClr val="000000"/>
                        </a:solidFill>
                        <a:latin typeface="Comic Sans MS"/>
                      </a:rPr>
                      <a:t>6</a:t>
                    </a:r>
                    <a:endParaRPr b="0" lang="en-IN" sz="2000" spc="-1" strike="noStrike">
                      <a:latin typeface="Arial"/>
                    </a:endParaRPr>
                  </a:p>
                </p:txBody>
              </p:sp>
              <p:sp>
                <p:nvSpPr>
                  <p:cNvPr id="2867" name="CustomShape 133"/>
                  <p:cNvSpPr/>
                  <p:nvPr/>
                </p:nvSpPr>
                <p:spPr>
                  <a:xfrm>
                    <a:off x="8274240" y="5741280"/>
                    <a:ext cx="292320" cy="3952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>
                    <a:spAutoFit/>
                  </a:bodyPr>
                  <a:p>
                    <a:pPr>
                      <a:lnSpc>
                        <a:spcPct val="100000"/>
                      </a:lnSpc>
                    </a:pPr>
                    <a:r>
                      <a:rPr b="0" lang="en-US" sz="2000" spc="-1" strike="noStrike">
                        <a:solidFill>
                          <a:srgbClr val="000000"/>
                        </a:solidFill>
                        <a:latin typeface="Comic Sans MS"/>
                      </a:rPr>
                      <a:t>7</a:t>
                    </a:r>
                    <a:endParaRPr b="0" lang="en-IN" sz="2000" spc="-1" strike="noStrike">
                      <a:latin typeface="Arial"/>
                    </a:endParaRPr>
                  </a:p>
                </p:txBody>
              </p:sp>
              <p:sp>
                <p:nvSpPr>
                  <p:cNvPr id="2868" name="CustomShape 134"/>
                  <p:cNvSpPr/>
                  <p:nvPr/>
                </p:nvSpPr>
                <p:spPr>
                  <a:xfrm>
                    <a:off x="7644240" y="5410080"/>
                    <a:ext cx="292320" cy="3952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>
                    <a:spAutoFit/>
                  </a:bodyPr>
                  <a:p>
                    <a:pPr>
                      <a:lnSpc>
                        <a:spcPct val="100000"/>
                      </a:lnSpc>
                    </a:pPr>
                    <a:r>
                      <a:rPr b="0" lang="en-US" sz="2000" spc="-1" strike="noStrike">
                        <a:solidFill>
                          <a:srgbClr val="000000"/>
                        </a:solidFill>
                        <a:latin typeface="Comic Sans MS"/>
                      </a:rPr>
                      <a:t>8</a:t>
                    </a:r>
                    <a:endParaRPr b="0" lang="en-IN" sz="2000" spc="-1" strike="noStrike">
                      <a:latin typeface="Arial"/>
                    </a:endParaRPr>
                  </a:p>
                </p:txBody>
              </p:sp>
            </p:grpSp>
          </p:grp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CustomShape 1"/>
          <p:cNvSpPr/>
          <p:nvPr/>
        </p:nvSpPr>
        <p:spPr>
          <a:xfrm>
            <a:off x="2209680" y="1371600"/>
            <a:ext cx="5625720" cy="3835080"/>
          </a:xfrm>
          <a:custGeom>
            <a:avLst/>
            <a:gdLst/>
            <a:ahLst/>
            <a:rect l="l" t="t" r="r" b="b"/>
            <a:pathLst>
              <a:path w="3544" h="2416">
                <a:moveTo>
                  <a:pt x="216" y="56"/>
                </a:moveTo>
                <a:cubicBezTo>
                  <a:pt x="272" y="32"/>
                  <a:pt x="272" y="24"/>
                  <a:pt x="360" y="56"/>
                </a:cubicBezTo>
                <a:cubicBezTo>
                  <a:pt x="448" y="88"/>
                  <a:pt x="568" y="0"/>
                  <a:pt x="744" y="248"/>
                </a:cubicBezTo>
                <a:cubicBezTo>
                  <a:pt x="920" y="496"/>
                  <a:pt x="1144" y="1304"/>
                  <a:pt x="1416" y="1544"/>
                </a:cubicBezTo>
                <a:cubicBezTo>
                  <a:pt x="1688" y="1784"/>
                  <a:pt x="2184" y="1784"/>
                  <a:pt x="2376" y="1688"/>
                </a:cubicBezTo>
                <a:cubicBezTo>
                  <a:pt x="2568" y="1592"/>
                  <a:pt x="2528" y="1112"/>
                  <a:pt x="2568" y="968"/>
                </a:cubicBezTo>
                <a:cubicBezTo>
                  <a:pt x="2608" y="824"/>
                  <a:pt x="2592" y="856"/>
                  <a:pt x="2616" y="824"/>
                </a:cubicBezTo>
                <a:cubicBezTo>
                  <a:pt x="2640" y="792"/>
                  <a:pt x="2616" y="792"/>
                  <a:pt x="2712" y="776"/>
                </a:cubicBezTo>
                <a:cubicBezTo>
                  <a:pt x="2808" y="760"/>
                  <a:pt x="3072" y="728"/>
                  <a:pt x="3192" y="728"/>
                </a:cubicBezTo>
                <a:cubicBezTo>
                  <a:pt x="3312" y="728"/>
                  <a:pt x="3376" y="720"/>
                  <a:pt x="3432" y="776"/>
                </a:cubicBezTo>
                <a:cubicBezTo>
                  <a:pt x="3488" y="832"/>
                  <a:pt x="3544" y="992"/>
                  <a:pt x="3528" y="1064"/>
                </a:cubicBezTo>
                <a:cubicBezTo>
                  <a:pt x="3512" y="1136"/>
                  <a:pt x="3416" y="1176"/>
                  <a:pt x="3336" y="1208"/>
                </a:cubicBezTo>
                <a:cubicBezTo>
                  <a:pt x="3256" y="1240"/>
                  <a:pt x="3104" y="1200"/>
                  <a:pt x="3048" y="1256"/>
                </a:cubicBezTo>
                <a:cubicBezTo>
                  <a:pt x="2992" y="1312"/>
                  <a:pt x="2984" y="1424"/>
                  <a:pt x="3000" y="1544"/>
                </a:cubicBezTo>
                <a:cubicBezTo>
                  <a:pt x="3016" y="1664"/>
                  <a:pt x="3184" y="1864"/>
                  <a:pt x="3144" y="1976"/>
                </a:cubicBezTo>
                <a:cubicBezTo>
                  <a:pt x="3104" y="2088"/>
                  <a:pt x="3048" y="2176"/>
                  <a:pt x="2760" y="2216"/>
                </a:cubicBezTo>
                <a:cubicBezTo>
                  <a:pt x="2472" y="2256"/>
                  <a:pt x="1776" y="2416"/>
                  <a:pt x="1416" y="2216"/>
                </a:cubicBezTo>
                <a:cubicBezTo>
                  <a:pt x="1056" y="2016"/>
                  <a:pt x="760" y="1256"/>
                  <a:pt x="600" y="1016"/>
                </a:cubicBezTo>
                <a:cubicBezTo>
                  <a:pt x="440" y="776"/>
                  <a:pt x="512" y="856"/>
                  <a:pt x="456" y="776"/>
                </a:cubicBezTo>
                <a:cubicBezTo>
                  <a:pt x="400" y="696"/>
                  <a:pt x="328" y="592"/>
                  <a:pt x="264" y="536"/>
                </a:cubicBezTo>
                <a:cubicBezTo>
                  <a:pt x="200" y="480"/>
                  <a:pt x="112" y="496"/>
                  <a:pt x="72" y="440"/>
                </a:cubicBezTo>
                <a:cubicBezTo>
                  <a:pt x="32" y="384"/>
                  <a:pt x="0" y="272"/>
                  <a:pt x="24" y="200"/>
                </a:cubicBezTo>
                <a:cubicBezTo>
                  <a:pt x="48" y="128"/>
                  <a:pt x="160" y="80"/>
                  <a:pt x="216" y="56"/>
                </a:cubicBezTo>
                <a:close/>
              </a:path>
            </a:pathLst>
          </a:custGeom>
          <a:solidFill>
            <a:srgbClr val="c0c0c0"/>
          </a:solidFill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0" name="CustomShape 2"/>
          <p:cNvSpPr/>
          <p:nvPr/>
        </p:nvSpPr>
        <p:spPr>
          <a:xfrm>
            <a:off x="2171880" y="1346040"/>
            <a:ext cx="5790960" cy="2037960"/>
          </a:xfrm>
          <a:custGeom>
            <a:avLst/>
            <a:gdLst/>
            <a:ahLst/>
            <a:rect l="l" t="t" r="r" b="b"/>
            <a:pathLst>
              <a:path w="2888" h="1024">
                <a:moveTo>
                  <a:pt x="1776" y="952"/>
                </a:moveTo>
                <a:cubicBezTo>
                  <a:pt x="2168" y="1024"/>
                  <a:pt x="2584" y="1008"/>
                  <a:pt x="2736" y="952"/>
                </a:cubicBezTo>
                <a:cubicBezTo>
                  <a:pt x="2888" y="896"/>
                  <a:pt x="2784" y="672"/>
                  <a:pt x="2688" y="616"/>
                </a:cubicBezTo>
                <a:cubicBezTo>
                  <a:pt x="2592" y="560"/>
                  <a:pt x="2344" y="616"/>
                  <a:pt x="2160" y="616"/>
                </a:cubicBezTo>
                <a:cubicBezTo>
                  <a:pt x="1976" y="616"/>
                  <a:pt x="1880" y="704"/>
                  <a:pt x="1584" y="616"/>
                </a:cubicBezTo>
                <a:cubicBezTo>
                  <a:pt x="1288" y="528"/>
                  <a:pt x="632" y="176"/>
                  <a:pt x="384" y="88"/>
                </a:cubicBezTo>
                <a:cubicBezTo>
                  <a:pt x="136" y="0"/>
                  <a:pt x="152" y="56"/>
                  <a:pt x="96" y="88"/>
                </a:cubicBezTo>
                <a:cubicBezTo>
                  <a:pt x="40" y="120"/>
                  <a:pt x="0" y="208"/>
                  <a:pt x="48" y="280"/>
                </a:cubicBezTo>
                <a:cubicBezTo>
                  <a:pt x="96" y="352"/>
                  <a:pt x="96" y="408"/>
                  <a:pt x="384" y="520"/>
                </a:cubicBezTo>
                <a:cubicBezTo>
                  <a:pt x="672" y="632"/>
                  <a:pt x="1384" y="880"/>
                  <a:pt x="1776" y="952"/>
                </a:cubicBezTo>
                <a:close/>
              </a:path>
            </a:pathLst>
          </a:custGeom>
          <a:solidFill>
            <a:srgbClr val="c0c0c0"/>
          </a:solidFill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1" name="CustomShape 3"/>
          <p:cNvSpPr/>
          <p:nvPr/>
        </p:nvSpPr>
        <p:spPr>
          <a:xfrm>
            <a:off x="4483080" y="851040"/>
            <a:ext cx="288720" cy="286920"/>
          </a:xfrm>
          <a:prstGeom prst="ellipse">
            <a:avLst/>
          </a:prstGeom>
          <a:solidFill>
            <a:srgbClr val="3366ff"/>
          </a:solidFill>
          <a:ln w="28440">
            <a:solidFill>
              <a:srgbClr val="33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2" name="CustomShape 4"/>
          <p:cNvSpPr/>
          <p:nvPr/>
        </p:nvSpPr>
        <p:spPr>
          <a:xfrm>
            <a:off x="2557440" y="1712880"/>
            <a:ext cx="288720" cy="285480"/>
          </a:xfrm>
          <a:prstGeom prst="ellipse">
            <a:avLst/>
          </a:prstGeom>
          <a:solidFill>
            <a:srgbClr val="339933"/>
          </a:solidFill>
          <a:ln w="28440">
            <a:solidFill>
              <a:srgbClr val="339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3" name="CustomShape 5"/>
          <p:cNvSpPr/>
          <p:nvPr/>
        </p:nvSpPr>
        <p:spPr>
          <a:xfrm>
            <a:off x="6407280" y="1712880"/>
            <a:ext cx="288720" cy="285480"/>
          </a:xfrm>
          <a:prstGeom prst="ellipse">
            <a:avLst/>
          </a:prstGeom>
          <a:solidFill>
            <a:srgbClr val="339933"/>
          </a:solidFill>
          <a:ln w="28440">
            <a:solidFill>
              <a:srgbClr val="339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4" name="Line 6"/>
          <p:cNvSpPr/>
          <p:nvPr/>
        </p:nvSpPr>
        <p:spPr>
          <a:xfrm flipH="1">
            <a:off x="2846160" y="1137960"/>
            <a:ext cx="1731960" cy="669960"/>
          </a:xfrm>
          <a:prstGeom prst="line">
            <a:avLst/>
          </a:prstGeom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75" name="Line 7"/>
          <p:cNvSpPr/>
          <p:nvPr/>
        </p:nvSpPr>
        <p:spPr>
          <a:xfrm>
            <a:off x="4578120" y="1137960"/>
            <a:ext cx="1895400" cy="609840"/>
          </a:xfrm>
          <a:prstGeom prst="line">
            <a:avLst/>
          </a:prstGeom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76" name="CustomShape 8"/>
          <p:cNvSpPr/>
          <p:nvPr/>
        </p:nvSpPr>
        <p:spPr>
          <a:xfrm>
            <a:off x="7272360" y="2763720"/>
            <a:ext cx="286920" cy="286920"/>
          </a:xfrm>
          <a:prstGeom prst="ellipse">
            <a:avLst/>
          </a:prstGeom>
          <a:solidFill>
            <a:srgbClr val="f81706"/>
          </a:solidFill>
          <a:ln w="28440">
            <a:solidFill>
              <a:srgbClr val="f8170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7" name="CustomShape 9"/>
          <p:cNvSpPr/>
          <p:nvPr/>
        </p:nvSpPr>
        <p:spPr>
          <a:xfrm>
            <a:off x="5635800" y="2763720"/>
            <a:ext cx="290160" cy="286920"/>
          </a:xfrm>
          <a:prstGeom prst="ellipse">
            <a:avLst/>
          </a:prstGeom>
          <a:solidFill>
            <a:srgbClr val="f81706"/>
          </a:solidFill>
          <a:ln w="28440">
            <a:solidFill>
              <a:srgbClr val="f8170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8" name="Line 10"/>
          <p:cNvSpPr/>
          <p:nvPr/>
        </p:nvSpPr>
        <p:spPr>
          <a:xfrm flipH="1">
            <a:off x="5878440" y="1992240"/>
            <a:ext cx="691920" cy="803160"/>
          </a:xfrm>
          <a:prstGeom prst="line">
            <a:avLst/>
          </a:prstGeom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79" name="Line 11"/>
          <p:cNvSpPr/>
          <p:nvPr/>
        </p:nvSpPr>
        <p:spPr>
          <a:xfrm>
            <a:off x="6570360" y="1992240"/>
            <a:ext cx="760680" cy="787320"/>
          </a:xfrm>
          <a:prstGeom prst="line">
            <a:avLst/>
          </a:prstGeom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80" name="CustomShape 12"/>
          <p:cNvSpPr/>
          <p:nvPr/>
        </p:nvSpPr>
        <p:spPr>
          <a:xfrm>
            <a:off x="6502320" y="2763720"/>
            <a:ext cx="288720" cy="286920"/>
          </a:xfrm>
          <a:prstGeom prst="ellipse">
            <a:avLst/>
          </a:prstGeom>
          <a:solidFill>
            <a:srgbClr val="f81706"/>
          </a:solidFill>
          <a:ln w="28440">
            <a:solidFill>
              <a:srgbClr val="f8170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1" name="Line 13"/>
          <p:cNvSpPr/>
          <p:nvPr/>
        </p:nvSpPr>
        <p:spPr>
          <a:xfrm>
            <a:off x="6580080" y="1998360"/>
            <a:ext cx="55440" cy="765360"/>
          </a:xfrm>
          <a:prstGeom prst="line">
            <a:avLst/>
          </a:prstGeom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882" name="Group 14"/>
          <p:cNvGrpSpPr/>
          <p:nvPr/>
        </p:nvGrpSpPr>
        <p:grpSpPr>
          <a:xfrm>
            <a:off x="4457880" y="3060360"/>
            <a:ext cx="2422080" cy="1581120"/>
            <a:chOff x="4457880" y="3060360"/>
            <a:chExt cx="2422080" cy="1581120"/>
          </a:xfrm>
        </p:grpSpPr>
        <p:sp>
          <p:nvSpPr>
            <p:cNvPr id="2883" name="Line 15"/>
            <p:cNvSpPr/>
            <p:nvPr/>
          </p:nvSpPr>
          <p:spPr>
            <a:xfrm flipH="1">
              <a:off x="4609800" y="3060360"/>
              <a:ext cx="1143000" cy="1295640"/>
            </a:xfrm>
            <a:prstGeom prst="line">
              <a:avLst/>
            </a:prstGeom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4" name="Line 16"/>
            <p:cNvSpPr/>
            <p:nvPr/>
          </p:nvSpPr>
          <p:spPr>
            <a:xfrm>
              <a:off x="5752800" y="3060360"/>
              <a:ext cx="0" cy="1295640"/>
            </a:xfrm>
            <a:prstGeom prst="line">
              <a:avLst/>
            </a:prstGeom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5" name="Line 17"/>
            <p:cNvSpPr/>
            <p:nvPr/>
          </p:nvSpPr>
          <p:spPr>
            <a:xfrm>
              <a:off x="5752800" y="3060360"/>
              <a:ext cx="990720" cy="1219320"/>
            </a:xfrm>
            <a:prstGeom prst="line">
              <a:avLst/>
            </a:prstGeom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6" name="CustomShape 18"/>
            <p:cNvSpPr/>
            <p:nvPr/>
          </p:nvSpPr>
          <p:spPr>
            <a:xfrm>
              <a:off x="4457880" y="4356000"/>
              <a:ext cx="288720" cy="285480"/>
            </a:xfrm>
            <a:prstGeom prst="ellipse">
              <a:avLst/>
            </a:prstGeom>
            <a:solidFill>
              <a:srgbClr val="cc6600"/>
            </a:solidFill>
            <a:ln w="28440">
              <a:solidFill>
                <a:srgbClr val="cc66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7" name="CustomShape 19"/>
            <p:cNvSpPr/>
            <p:nvPr/>
          </p:nvSpPr>
          <p:spPr>
            <a:xfrm>
              <a:off x="5600880" y="4356000"/>
              <a:ext cx="288720" cy="285480"/>
            </a:xfrm>
            <a:prstGeom prst="ellipse">
              <a:avLst/>
            </a:prstGeom>
            <a:solidFill>
              <a:srgbClr val="cc6600"/>
            </a:solidFill>
            <a:ln w="28440">
              <a:solidFill>
                <a:srgbClr val="cc66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8" name="CustomShape 20"/>
            <p:cNvSpPr/>
            <p:nvPr/>
          </p:nvSpPr>
          <p:spPr>
            <a:xfrm>
              <a:off x="6591240" y="4280040"/>
              <a:ext cx="288720" cy="285480"/>
            </a:xfrm>
            <a:prstGeom prst="ellipse">
              <a:avLst/>
            </a:prstGeom>
            <a:solidFill>
              <a:srgbClr val="cc6600"/>
            </a:solidFill>
            <a:ln w="28440">
              <a:solidFill>
                <a:srgbClr val="cc66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89" name="CustomShape 21"/>
          <p:cNvSpPr/>
          <p:nvPr/>
        </p:nvSpPr>
        <p:spPr>
          <a:xfrm>
            <a:off x="7696080" y="4495680"/>
            <a:ext cx="2133360" cy="1187640"/>
          </a:xfrm>
          <a:prstGeom prst="rect">
            <a:avLst/>
          </a:prstGeom>
          <a:solidFill>
            <a:srgbClr val="ffdfd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990000"/>
                </a:solidFill>
                <a:latin typeface="Calibri"/>
              </a:rPr>
              <a:t>Is it identical to the set of leaves?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4" dur="indefinite" restart="never" nodeType="tmRoot">
          <p:childTnLst>
            <p:seq>
              <p:cTn id="435" dur="indefinite" nodeType="mainSeq">
                <p:childTnLst>
                  <p:par>
                    <p:cTn id="436" nodeType="clickEffect" fill="hold">
                      <p:stCondLst>
                        <p:cond delay="indefinite"/>
                      </p:stCondLst>
                      <p:childTnLst>
                        <p:par>
                          <p:cTn id="43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441" dur="2000"/>
                                        <p:tgtEl>
                                          <p:spTgt spid="28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5" dur="2000"/>
                                        <p:tgtEl>
                                          <p:spTgt spid="2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nodeType="clickEffect" fill="hold">
                      <p:stCondLst>
                        <p:cond delay="indefinite"/>
                      </p:stCondLst>
                      <p:childTnLst>
                        <p:par>
                          <p:cTn id="44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Search Strategy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1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990000"/>
                </a:solidFill>
                <a:latin typeface="Calibri"/>
              </a:rPr>
              <a:t>Fringe: 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990000"/>
                </a:solidFill>
                <a:latin typeface="Calibri"/>
              </a:rPr>
              <a:t>                </a:t>
            </a:r>
            <a:r>
              <a:rPr b="0" lang="en-US" sz="3200" spc="-1" strike="noStrike">
                <a:solidFill>
                  <a:srgbClr val="5f5f5f"/>
                </a:solidFill>
                <a:latin typeface="Calibri"/>
              </a:rPr>
              <a:t>Set of all search nodes that haven’t been expanded yet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Implemented as a </a:t>
            </a:r>
            <a:r>
              <a:rPr b="0" lang="en-US" sz="3200" spc="-1" strike="noStrike">
                <a:solidFill>
                  <a:srgbClr val="0000ff"/>
                </a:solidFill>
                <a:latin typeface="Calibri"/>
              </a:rPr>
              <a:t>priority queue</a:t>
            </a:r>
            <a:r>
              <a:rPr b="0" lang="en-US" sz="3200" spc="-1" strike="noStrike">
                <a:solidFill>
                  <a:srgbClr val="cc6600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FRINGE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561"/>
              </a:spcBef>
              <a:buClr>
                <a:srgbClr val="0033cc"/>
              </a:buClr>
              <a:buFont typeface="Wingdings" charset="2"/>
              <a:buChar char="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INSERT(node, FRINGE)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561"/>
              </a:spcBef>
              <a:buClr>
                <a:srgbClr val="0033cc"/>
              </a:buClr>
              <a:buFont typeface="Wingdings" charset="2"/>
              <a:buChar char="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REMOVE(FRINGE)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The ordering of the nodes in FRINGE defines the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0" dur="indefinite" restart="never" nodeType="tmRoot">
          <p:childTnLst>
            <p:seq>
              <p:cTn id="451" dur="indefinite" nodeType="mainSeq">
                <p:childTnLst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Blind vs. Heuristic Strategies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3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990000"/>
                </a:solidFill>
                <a:latin typeface="Calibri"/>
              </a:rPr>
              <a:t>Blind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(or </a:t>
            </a:r>
            <a:r>
              <a:rPr b="0" lang="en-US" sz="3200" spc="-1" strike="noStrike">
                <a:solidFill>
                  <a:srgbClr val="990000"/>
                </a:solidFill>
                <a:latin typeface="Calibri"/>
              </a:rPr>
              <a:t>un-informed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) : 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Strategies do not exploit state descriptions to order FRINGE. 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They only exploit the positions of the nodes in the search tree.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990000"/>
                </a:solidFill>
                <a:latin typeface="Calibri"/>
              </a:rPr>
              <a:t>Heuristic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(or </a:t>
            </a:r>
            <a:r>
              <a:rPr b="0" lang="en-US" sz="3200" spc="-1" strike="noStrike">
                <a:solidFill>
                  <a:srgbClr val="990000"/>
                </a:solidFill>
                <a:latin typeface="Calibri"/>
              </a:rPr>
              <a:t>informed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) :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64" dur="indefinite" restart="never" nodeType="tmRoot">
          <p:childTnLst>
            <p:seq>
              <p:cTn id="465" dur="indefinite" nodeType="mainSeq">
                <p:childTnLst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Performance Measures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5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990033"/>
                </a:solidFill>
                <a:latin typeface="Calibri"/>
              </a:rPr>
              <a:t>Completeness: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99960"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A search algorithm is complete if it finds a solution whenever one exists</a:t>
            </a:r>
            <a:br/>
            <a:r>
              <a:rPr b="0" lang="en-US" sz="2400" spc="-1" strike="noStrike">
                <a:solidFill>
                  <a:srgbClr val="808080"/>
                </a:solidFill>
                <a:latin typeface="Calibri"/>
              </a:rPr>
              <a:t>[What about the case when no solution exists?]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990033"/>
                </a:solidFill>
                <a:latin typeface="Calibri"/>
              </a:rPr>
              <a:t>Optimality: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99960"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A search algorithm is optimal if it returns a minimum-cost path whenever a solution exists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990033"/>
                </a:solidFill>
                <a:latin typeface="Calibri"/>
              </a:rPr>
              <a:t>Complexity: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99960"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6" dur="indefinite" restart="never" nodeType="tmRoot">
          <p:childTnLst>
            <p:seq>
              <p:cTn id="477" dur="indefinite" nodeType="mainSeq">
                <p:childTnLst>
                  <p:par>
                    <p:cTn id="478" fill="hold">
                      <p:stCondLst>
                        <p:cond delay="indefinite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General Graph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7" name="TextShape 2"/>
          <p:cNvSpPr txBox="1"/>
          <p:nvPr/>
        </p:nvSpPr>
        <p:spPr>
          <a:xfrm>
            <a:off x="2514600" y="5147280"/>
            <a:ext cx="7314840" cy="16344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8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Main variations: 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Which leaf node to expand next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Whether to check for repeated states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Data structures for frontier, expanded nodes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98" name="Picture 4" descr="graph-search.png"/>
          <p:cNvPicPr/>
          <p:nvPr/>
        </p:nvPicPr>
        <p:blipFill>
          <a:blip r:embed="rId1"/>
          <a:stretch/>
        </p:blipFill>
        <p:spPr>
          <a:xfrm>
            <a:off x="392760" y="1122840"/>
            <a:ext cx="11406240" cy="4038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General Graph Search (Python)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0" name="TextShape 2"/>
          <p:cNvSpPr txBox="1"/>
          <p:nvPr/>
        </p:nvSpPr>
        <p:spPr>
          <a:xfrm>
            <a:off x="1828800" y="1117440"/>
            <a:ext cx="8534160" cy="5283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457200" indent="-45684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INPUT: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 Start = S, Goal = G, SearchSpace = </a:t>
            </a:r>
            <a:r>
              <a:rPr b="0" i="1" lang="en-US" sz="1800" spc="-1" strike="noStrike">
                <a:solidFill>
                  <a:srgbClr val="333399"/>
                </a:solidFill>
                <a:latin typeface="Arial"/>
              </a:rPr>
              <a:t>dictionary</a:t>
            </a:r>
            <a:endParaRPr b="0" lang="en-US" sz="1800" spc="-1" strike="noStrike">
              <a:solidFill>
                <a:srgbClr val="333399"/>
              </a:solidFill>
              <a:latin typeface="Calibri"/>
            </a:endParaRPr>
          </a:p>
          <a:p>
            <a:pPr marL="457200" indent="-45684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OUTPUT: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 Status (True/False), Path, Goal</a:t>
            </a:r>
            <a:endParaRPr b="0" lang="en-US" sz="1800" spc="-1" strike="noStrike">
              <a:solidFill>
                <a:srgbClr val="333399"/>
              </a:solidFill>
              <a:latin typeface="Calibri"/>
            </a:endParaRPr>
          </a:p>
          <a:p>
            <a:pPr marL="457200" indent="-45684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333399"/>
              </a:solidFill>
              <a:latin typeface="Calibri"/>
            </a:endParaRPr>
          </a:p>
          <a:p>
            <a:pPr marL="457200" indent="-45684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GraphSearch(SearchSpace, Start, Goal) </a:t>
            </a:r>
            <a:r>
              <a:rPr b="1" lang="en-US" sz="1800" spc="-1" strike="noStrike">
                <a:solidFill>
                  <a:srgbClr val="333399"/>
                </a:solidFill>
                <a:latin typeface="Arial"/>
              </a:rPr>
              <a:t>:</a:t>
            </a:r>
            <a:endParaRPr b="0" lang="en-US" sz="1800" spc="-1" strike="noStrike">
              <a:solidFill>
                <a:srgbClr val="333399"/>
              </a:solidFill>
              <a:latin typeface="Calibri"/>
            </a:endParaRPr>
          </a:p>
          <a:p>
            <a:pPr marL="457200" indent="-45684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OpenList = [S] </a:t>
            </a:r>
            <a:endParaRPr b="0" lang="en-US" sz="1800" spc="-1" strike="noStrike">
              <a:solidFill>
                <a:srgbClr val="333399"/>
              </a:solidFill>
              <a:latin typeface="Calibri"/>
            </a:endParaRPr>
          </a:p>
          <a:p>
            <a:pPr marL="457200" indent="-45684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ClosedList = [ ]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	</a:t>
            </a:r>
            <a:endParaRPr b="0" lang="en-US" sz="1800" spc="-1" strike="noStrike">
              <a:solidFill>
                <a:srgbClr val="333399"/>
              </a:solidFill>
              <a:latin typeface="Calibri"/>
            </a:endParaRPr>
          </a:p>
          <a:p>
            <a:pPr marL="457200" indent="-45684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	</a:t>
            </a:r>
            <a:r>
              <a:rPr b="1" i="1" lang="en-US" sz="1800" spc="-1" strike="noStrike">
                <a:solidFill>
                  <a:srgbClr val="c00000"/>
                </a:solidFill>
                <a:latin typeface="Arial"/>
              </a:rPr>
              <a:t>while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 </a:t>
            </a:r>
            <a:r>
              <a:rPr b="0" i="1" lang="en-US" sz="1800" spc="-1" strike="noStrike">
                <a:solidFill>
                  <a:srgbClr val="00682f"/>
                </a:solidFill>
                <a:latin typeface="Arial"/>
              </a:rPr>
              <a:t>len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(OpenList</a:t>
            </a:r>
            <a:r>
              <a:rPr b="0" i="1" lang="en-US" sz="1800" spc="-1" strike="noStrike">
                <a:solidFill>
                  <a:srgbClr val="333399"/>
                </a:solidFill>
                <a:latin typeface="Arial"/>
              </a:rPr>
              <a:t>) </a:t>
            </a:r>
            <a:r>
              <a:rPr b="1" lang="en-US" sz="1800" spc="-1" strike="noStrike">
                <a:solidFill>
                  <a:srgbClr val="333399"/>
                </a:solidFill>
                <a:latin typeface="Arial"/>
              </a:rPr>
              <a:t>:</a:t>
            </a:r>
            <a:endParaRPr b="0" lang="en-US" sz="1800" spc="-1" strike="noStrike">
              <a:solidFill>
                <a:srgbClr val="333399"/>
              </a:solidFill>
              <a:latin typeface="Calibri"/>
            </a:endParaRPr>
          </a:p>
          <a:p>
            <a:pPr marL="457200" indent="-45684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N =</a:t>
            </a:r>
            <a:r>
              <a:rPr b="0" i="1" lang="en-US" sz="1800" spc="-1" strike="noStrike">
                <a:solidFill>
                  <a:srgbClr val="333399"/>
                </a:solidFill>
                <a:latin typeface="Arial"/>
              </a:rPr>
              <a:t> </a:t>
            </a:r>
            <a:r>
              <a:rPr b="0" i="1" lang="en-US" sz="1800" spc="-1" strike="noStrike">
                <a:solidFill>
                  <a:srgbClr val="00682f"/>
                </a:solidFill>
                <a:latin typeface="Arial"/>
              </a:rPr>
              <a:t>remove_first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(OpenList)</a:t>
            </a:r>
            <a:endParaRPr b="0" lang="en-US" sz="1800" spc="-1" strike="noStrike">
              <a:solidFill>
                <a:srgbClr val="333399"/>
              </a:solidFill>
              <a:latin typeface="Calibri"/>
            </a:endParaRPr>
          </a:p>
          <a:p>
            <a:pPr marL="457200" indent="-45684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i="1" lang="en-US" sz="1800" spc="-1" strike="noStrike">
                <a:solidFill>
                  <a:srgbClr val="333399"/>
                </a:solidFill>
                <a:latin typeface="Arial"/>
              </a:rPr>
              <a:t>	</a:t>
            </a:r>
            <a:r>
              <a:rPr b="0" i="1" lang="en-US" sz="1800" spc="-1" strike="noStrike">
                <a:solidFill>
                  <a:srgbClr val="333399"/>
                </a:solidFill>
                <a:latin typeface="Arial"/>
              </a:rPr>
              <a:t>	</a:t>
            </a:r>
            <a:r>
              <a:rPr b="1" i="1" lang="en-US" sz="1800" spc="-1" strike="noStrike">
                <a:solidFill>
                  <a:srgbClr val="c00000"/>
                </a:solidFill>
                <a:latin typeface="Arial"/>
              </a:rPr>
              <a:t>if</a:t>
            </a:r>
            <a:r>
              <a:rPr b="0" i="1" lang="en-US" sz="1800" spc="-1" strike="noStrike">
                <a:solidFill>
                  <a:srgbClr val="c00000"/>
                </a:solidFill>
                <a:latin typeface="Arial"/>
              </a:rPr>
              <a:t> </a:t>
            </a:r>
            <a:r>
              <a:rPr b="0" i="1" lang="en-US" sz="1800" spc="-1" strike="noStrike">
                <a:solidFill>
                  <a:srgbClr val="333399"/>
                </a:solidFill>
                <a:latin typeface="Arial"/>
              </a:rPr>
              <a:t>N not </a:t>
            </a:r>
            <a:r>
              <a:rPr b="0" i="1" lang="en-US" sz="1800" spc="-1" strike="noStrike">
                <a:solidFill>
                  <a:srgbClr val="c00000"/>
                </a:solidFill>
                <a:latin typeface="Arial"/>
              </a:rPr>
              <a:t>in</a:t>
            </a:r>
            <a:r>
              <a:rPr b="0" i="1" lang="en-US" sz="1800" spc="-1" strike="noStrike">
                <a:solidFill>
                  <a:srgbClr val="333399"/>
                </a:solidFill>
                <a:latin typeface="Arial"/>
              </a:rPr>
              <a:t> ClosedList </a:t>
            </a:r>
            <a:r>
              <a:rPr b="1" lang="en-US" sz="1800" spc="-1" strike="noStrike">
                <a:solidFill>
                  <a:srgbClr val="333399"/>
                </a:solidFill>
                <a:latin typeface="Arial"/>
              </a:rPr>
              <a:t>:</a:t>
            </a:r>
            <a:r>
              <a:rPr b="0" i="1" lang="en-US" sz="1800" spc="-1" strike="noStrike">
                <a:solidFill>
                  <a:srgbClr val="333399"/>
                </a:solidFill>
                <a:latin typeface="Arial"/>
              </a:rPr>
              <a:t> </a:t>
            </a:r>
            <a:r>
              <a:rPr b="0" i="1" lang="en-US" sz="1800" spc="-1" strike="noStrike">
                <a:solidFill>
                  <a:srgbClr val="00682f"/>
                </a:solidFill>
                <a:latin typeface="Arial"/>
              </a:rPr>
              <a:t>insert</a:t>
            </a:r>
            <a:r>
              <a:rPr b="0" i="1" lang="en-US" sz="1800" spc="-1" strike="noStrike">
                <a:solidFill>
                  <a:srgbClr val="333399"/>
                </a:solidFill>
                <a:latin typeface="Arial"/>
              </a:rPr>
              <a:t>(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N,</a:t>
            </a:r>
            <a:r>
              <a:rPr b="0" i="1" lang="en-US" sz="1800" spc="-1" strike="noStrike">
                <a:solidFill>
                  <a:srgbClr val="333399"/>
                </a:solidFill>
                <a:latin typeface="Arial"/>
              </a:rPr>
              <a:t> ClosedList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)</a:t>
            </a:r>
            <a:endParaRPr b="0" lang="en-US" sz="1800" spc="-1" strike="noStrike">
              <a:solidFill>
                <a:srgbClr val="333399"/>
              </a:solidFill>
              <a:latin typeface="Calibri"/>
            </a:endParaRPr>
          </a:p>
          <a:p>
            <a:pPr marL="457200" indent="-45684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	</a:t>
            </a:r>
            <a:r>
              <a:rPr b="1" i="1" lang="en-US" sz="1800" spc="-1" strike="noStrike">
                <a:solidFill>
                  <a:srgbClr val="c00000"/>
                </a:solidFill>
                <a:latin typeface="Arial"/>
              </a:rPr>
              <a:t>if</a:t>
            </a:r>
            <a:r>
              <a:rPr b="0" i="1" lang="en-US" sz="1800" spc="-1" strike="noStrike">
                <a:solidFill>
                  <a:srgbClr val="333399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N == Goal </a:t>
            </a:r>
            <a:r>
              <a:rPr b="1" lang="en-US" sz="1800" spc="-1" strike="noStrike">
                <a:solidFill>
                  <a:srgbClr val="333399"/>
                </a:solidFill>
                <a:latin typeface="Arial"/>
              </a:rPr>
              <a:t>: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 </a:t>
            </a:r>
            <a:r>
              <a:rPr b="0" i="1" lang="en-US" sz="1800" spc="-1" strike="noStrike">
                <a:solidFill>
                  <a:srgbClr val="c00000"/>
                </a:solidFill>
                <a:latin typeface="Arial"/>
              </a:rPr>
              <a:t>return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 True, N</a:t>
            </a:r>
            <a:endParaRPr b="0" lang="en-US" sz="1800" spc="-1" strike="noStrike">
              <a:solidFill>
                <a:srgbClr val="333399"/>
              </a:solidFill>
              <a:latin typeface="Calibri"/>
            </a:endParaRPr>
          </a:p>
          <a:p>
            <a:pPr marL="457200" indent="-45684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	</a:t>
            </a:r>
            <a:r>
              <a:rPr b="1" i="1" lang="en-US" sz="1800" spc="-1" strike="noStrike">
                <a:solidFill>
                  <a:srgbClr val="c00000"/>
                </a:solidFill>
                <a:latin typeface="Arial"/>
              </a:rPr>
              <a:t>else</a:t>
            </a:r>
            <a:r>
              <a:rPr b="0" i="1" lang="en-US" sz="1800" spc="-1" strike="noStrike">
                <a:solidFill>
                  <a:srgbClr val="333399"/>
                </a:solidFill>
                <a:latin typeface="Arial"/>
              </a:rPr>
              <a:t>: </a:t>
            </a:r>
            <a:endParaRPr b="0" lang="en-US" sz="1800" spc="-1" strike="noStrike">
              <a:solidFill>
                <a:srgbClr val="333399"/>
              </a:solidFill>
              <a:latin typeface="Calibri"/>
            </a:endParaRPr>
          </a:p>
          <a:p>
            <a:pPr marL="457200" indent="-45684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childrens = SearchSpace [N]</a:t>
            </a:r>
            <a:endParaRPr b="0" lang="en-US" sz="1800" spc="-1" strike="noStrike">
              <a:solidFill>
                <a:srgbClr val="333399"/>
              </a:solidFill>
              <a:latin typeface="Calibri"/>
            </a:endParaRPr>
          </a:p>
          <a:p>
            <a:pPr marL="457200" indent="-45684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	</a:t>
            </a:r>
            <a:r>
              <a:rPr b="1" i="1" lang="en-US" sz="1800" spc="-1" strike="noStrike">
                <a:solidFill>
                  <a:srgbClr val="c00000"/>
                </a:solidFill>
                <a:latin typeface="Arial"/>
              </a:rPr>
              <a:t>for</a:t>
            </a:r>
            <a:r>
              <a:rPr b="0" i="1" lang="en-US" sz="1800" spc="-1" strike="noStrike">
                <a:solidFill>
                  <a:srgbClr val="333399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child </a:t>
            </a:r>
            <a:r>
              <a:rPr b="0" i="1" lang="en-US" sz="1800" spc="-1" strike="noStrike">
                <a:solidFill>
                  <a:srgbClr val="c00000"/>
                </a:solidFill>
                <a:latin typeface="Arial"/>
              </a:rPr>
              <a:t>in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 childrens </a:t>
            </a:r>
            <a:r>
              <a:rPr b="1" lang="en-US" sz="1800" spc="-1" strike="noStrike">
                <a:solidFill>
                  <a:srgbClr val="333399"/>
                </a:solidFill>
                <a:latin typeface="Arial"/>
              </a:rPr>
              <a:t>:</a:t>
            </a:r>
            <a:endParaRPr b="0" lang="en-US" sz="1800" spc="-1" strike="noStrike">
              <a:solidFill>
                <a:srgbClr val="333399"/>
              </a:solidFill>
              <a:latin typeface="Calibri"/>
            </a:endParaRPr>
          </a:p>
          <a:p>
            <a:pPr marL="457200" indent="-45684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i="1" lang="en-US" sz="1800" spc="-1" strike="noStrike">
                <a:solidFill>
                  <a:srgbClr val="333399"/>
                </a:solidFill>
                <a:latin typeface="Arial"/>
              </a:rPr>
              <a:t>	</a:t>
            </a:r>
            <a:r>
              <a:rPr b="0" i="1" lang="en-US" sz="1800" spc="-1" strike="noStrike">
                <a:solidFill>
                  <a:srgbClr val="333399"/>
                </a:solidFill>
                <a:latin typeface="Arial"/>
              </a:rPr>
              <a:t>	</a:t>
            </a:r>
            <a:r>
              <a:rPr b="0" i="1" lang="en-US" sz="1800" spc="-1" strike="noStrike">
                <a:solidFill>
                  <a:srgbClr val="333399"/>
                </a:solidFill>
                <a:latin typeface="Arial"/>
              </a:rPr>
              <a:t>	</a:t>
            </a:r>
            <a:r>
              <a:rPr b="0" i="1" lang="en-US" sz="1800" spc="-1" strike="noStrike">
                <a:solidFill>
                  <a:srgbClr val="333399"/>
                </a:solidFill>
                <a:latin typeface="Arial"/>
              </a:rPr>
              <a:t>	</a:t>
            </a:r>
            <a:r>
              <a:rPr b="1" i="1" lang="en-US" sz="1800" spc="-1" strike="noStrike">
                <a:solidFill>
                  <a:srgbClr val="c00000"/>
                </a:solidFill>
                <a:latin typeface="Arial"/>
              </a:rPr>
              <a:t>if</a:t>
            </a:r>
            <a:r>
              <a:rPr b="0" i="1" lang="en-US" sz="1800" spc="-1" strike="noStrike">
                <a:solidFill>
                  <a:srgbClr val="333399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child </a:t>
            </a:r>
            <a:r>
              <a:rPr b="0" i="1" lang="en-US" sz="1800" spc="-1" strike="noStrike">
                <a:solidFill>
                  <a:srgbClr val="c00000"/>
                </a:solidFill>
                <a:latin typeface="Arial"/>
              </a:rPr>
              <a:t>not in </a:t>
            </a:r>
            <a:r>
              <a:rPr b="0" i="1" lang="en-US" sz="1800" spc="-1" strike="noStrike">
                <a:solidFill>
                  <a:srgbClr val="333399"/>
                </a:solidFill>
                <a:latin typeface="Arial"/>
              </a:rPr>
              <a:t>ClosedList and child </a:t>
            </a:r>
            <a:r>
              <a:rPr b="0" i="1" lang="en-US" sz="1800" spc="-1" strike="noStrike">
                <a:solidFill>
                  <a:srgbClr val="c00000"/>
                </a:solidFill>
                <a:latin typeface="Arial"/>
              </a:rPr>
              <a:t>not in</a:t>
            </a:r>
            <a:r>
              <a:rPr b="0" i="1" lang="en-US" sz="1800" spc="-1" strike="noStrike">
                <a:solidFill>
                  <a:srgbClr val="333399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OpenList </a:t>
            </a:r>
            <a:r>
              <a:rPr b="1" lang="en-US" sz="1800" spc="-1" strike="noStrike">
                <a:solidFill>
                  <a:srgbClr val="333399"/>
                </a:solidFill>
                <a:latin typeface="Arial"/>
              </a:rPr>
              <a:t>:</a:t>
            </a:r>
            <a:endParaRPr b="0" lang="en-US" sz="1800" spc="-1" strike="noStrike">
              <a:solidFill>
                <a:srgbClr val="333399"/>
              </a:solidFill>
              <a:latin typeface="Calibri"/>
            </a:endParaRPr>
          </a:p>
          <a:p>
            <a:pPr marL="457200" indent="-45684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OpenList = </a:t>
            </a:r>
            <a:r>
              <a:rPr b="0" i="1" lang="en-US" sz="1800" spc="-1" strike="noStrike">
                <a:solidFill>
                  <a:srgbClr val="00682f"/>
                </a:solidFill>
                <a:latin typeface="Arial"/>
              </a:rPr>
              <a:t>append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(OpenList, child)</a:t>
            </a:r>
            <a:endParaRPr b="0" lang="en-US" sz="1800" spc="-1" strike="noStrike">
              <a:solidFill>
                <a:srgbClr val="333399"/>
              </a:solidFill>
              <a:latin typeface="Calibri"/>
            </a:endParaRPr>
          </a:p>
          <a:p>
            <a:pPr marL="457200" indent="-45684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	</a:t>
            </a:r>
            <a:r>
              <a:rPr b="0" i="1" lang="en-US" sz="1800" spc="-1" strike="noStrike">
                <a:solidFill>
                  <a:srgbClr val="c00000"/>
                </a:solidFill>
                <a:latin typeface="Arial"/>
              </a:rPr>
              <a:t> </a:t>
            </a:r>
            <a:r>
              <a:rPr b="0" i="1" lang="en-US" sz="1800" spc="-1" strike="noStrike">
                <a:solidFill>
                  <a:srgbClr val="c00000"/>
                </a:solidFill>
                <a:latin typeface="Arial"/>
              </a:rPr>
              <a:t>return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 False</a:t>
            </a:r>
            <a:endParaRPr b="0" lang="en-US" sz="18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901" name="CustomShape 3"/>
          <p:cNvSpPr/>
          <p:nvPr/>
        </p:nvSpPr>
        <p:spPr>
          <a:xfrm>
            <a:off x="6735600" y="6477480"/>
            <a:ext cx="5484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01a24"/>
                </a:solidFill>
                <a:latin typeface="Arial"/>
                <a:ea typeface="MS PGothic"/>
              </a:rPr>
              <a:t>Note: this version is not saving the path for simplicity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TextShape 1"/>
          <p:cNvSpPr txBox="1"/>
          <p:nvPr/>
        </p:nvSpPr>
        <p:spPr>
          <a:xfrm>
            <a:off x="0" y="-2844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Search Algorithm #1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3" name="TextShape 2"/>
          <p:cNvSpPr txBox="1"/>
          <p:nvPr/>
        </p:nvSpPr>
        <p:spPr>
          <a:xfrm>
            <a:off x="2057400" y="1387440"/>
            <a:ext cx="8229240" cy="518112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457200" indent="-45684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SEARCH#1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457200" indent="-45684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AutoNum type="arabicPeriod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If GOAL?(initial-state) then return initial-state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457200" indent="-45684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AutoNum type="arabicPeriod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INSERT(initial-node, FRINGE)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457200" indent="-45684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AutoNum type="arabicPeriod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Repeat: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974880" indent="-40284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AutoNum type="alphaLcPeriod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If empty(FRINGE) then return </a:t>
            </a:r>
            <a:r>
              <a:rPr b="0" lang="en-US" sz="2400" spc="-1" strike="noStrike">
                <a:solidFill>
                  <a:srgbClr val="990033"/>
                </a:solidFill>
                <a:latin typeface="Calibri"/>
              </a:rPr>
              <a:t>failure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974880" indent="-40284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AutoNum type="alphaLcPeriod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9933"/>
                </a:solidFill>
                <a:latin typeface="Calibri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Wingdings"/>
              </a:rPr>
              <a:t>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REMOVE(FRINGE)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974880" indent="-40284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AutoNum type="alphaLcPeriod"/>
              <a:tabLst>
                <a:tab algn="l" pos="0"/>
              </a:tabLst>
            </a:pPr>
            <a:r>
              <a:rPr b="0" lang="en-US" sz="2400" spc="-1" strike="noStrike">
                <a:solidFill>
                  <a:srgbClr val="f81706"/>
                </a:solidFill>
                <a:latin typeface="Calibri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Wingdings"/>
              </a:rPr>
              <a:t>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STATE(</a:t>
            </a:r>
            <a:r>
              <a:rPr b="0" lang="en-US" sz="2400" spc="-1" strike="noStrike">
                <a:solidFill>
                  <a:srgbClr val="339933"/>
                </a:solidFill>
                <a:latin typeface="Calibri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974880" indent="-40284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AutoNum type="alphaLcPeriod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For every state </a:t>
            </a:r>
            <a:r>
              <a:rPr b="0" lang="en-US" sz="2400" spc="-1" strike="noStrike">
                <a:solidFill>
                  <a:srgbClr val="996600"/>
                </a:solidFill>
                <a:latin typeface="Calibri"/>
              </a:rPr>
              <a:t>s’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in SUCCESSORS(</a:t>
            </a:r>
            <a:r>
              <a:rPr b="0" lang="en-US" sz="2400" spc="-1" strike="noStrike">
                <a:solidFill>
                  <a:srgbClr val="f81706"/>
                </a:solidFill>
                <a:latin typeface="Calibri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600200" indent="-51084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AutoNum type="romanLcPeriod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Create a new node </a:t>
            </a:r>
            <a:r>
              <a:rPr b="0" lang="en-US" sz="2400" spc="-1" strike="noStrike">
                <a:solidFill>
                  <a:srgbClr val="990000"/>
                </a:solidFill>
                <a:latin typeface="Calibri"/>
              </a:rPr>
              <a:t>N’</a:t>
            </a:r>
            <a:r>
              <a:rPr b="0" lang="en-US" sz="2400" spc="-1" strike="noStrike">
                <a:solidFill>
                  <a:srgbClr val="cc0066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as a child of </a:t>
            </a:r>
            <a:r>
              <a:rPr b="0" lang="en-US" sz="2400" spc="-1" strike="noStrike">
                <a:solidFill>
                  <a:srgbClr val="339933"/>
                </a:solidFill>
                <a:latin typeface="Calibri"/>
              </a:rPr>
              <a:t>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600200" indent="-51084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AutoNum type="romanLcPeriod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If GOAL?(</a:t>
            </a:r>
            <a:r>
              <a:rPr b="0" lang="en-US" sz="2400" spc="-1" strike="noStrike">
                <a:solidFill>
                  <a:srgbClr val="996600"/>
                </a:solidFill>
                <a:latin typeface="Calibri"/>
              </a:rPr>
              <a:t>s’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) then return </a:t>
            </a:r>
            <a:r>
              <a:rPr b="0" lang="en-US" sz="2400" spc="-1" strike="noStrike">
                <a:solidFill>
                  <a:srgbClr val="990033"/>
                </a:solidFill>
                <a:latin typeface="Calibri"/>
              </a:rPr>
              <a:t>path or goal state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600200" indent="-51084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AutoNum type="romanLcPeriod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INSERT(</a:t>
            </a:r>
            <a:r>
              <a:rPr b="0" lang="en-US" sz="2400" spc="-1" strike="noStrike">
                <a:solidFill>
                  <a:srgbClr val="990000"/>
                </a:solidFill>
                <a:latin typeface="Calibri"/>
              </a:rPr>
              <a:t>N’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,FRINGE)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4" name="CustomShape 3"/>
          <p:cNvSpPr/>
          <p:nvPr/>
        </p:nvSpPr>
        <p:spPr>
          <a:xfrm>
            <a:off x="2590920" y="3581280"/>
            <a:ext cx="7467120" cy="2590560"/>
          </a:xfrm>
          <a:prstGeom prst="rect">
            <a:avLst/>
          </a:prstGeom>
          <a:noFill/>
          <a:ln w="9360">
            <a:solidFill>
              <a:srgbClr val="0033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05" name="CustomShape 4"/>
          <p:cNvSpPr/>
          <p:nvPr/>
        </p:nvSpPr>
        <p:spPr>
          <a:xfrm>
            <a:off x="7901640" y="3581280"/>
            <a:ext cx="20876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3366"/>
                </a:solidFill>
                <a:latin typeface="Calibri"/>
              </a:rPr>
              <a:t>Expansion of N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Picture 1" descr=""/>
          <p:cNvPicPr/>
          <p:nvPr/>
        </p:nvPicPr>
        <p:blipFill>
          <a:blip r:embed="rId1"/>
          <a:stretch/>
        </p:blipFill>
        <p:spPr>
          <a:xfrm>
            <a:off x="5791320" y="1447920"/>
            <a:ext cx="5790960" cy="4343040"/>
          </a:xfrm>
          <a:prstGeom prst="rect">
            <a:avLst/>
          </a:prstGeom>
          <a:ln>
            <a:noFill/>
          </a:ln>
        </p:spPr>
      </p:pic>
      <p:sp>
        <p:nvSpPr>
          <p:cNvPr id="315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Today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TextShape 2"/>
          <p:cNvSpPr txBox="1"/>
          <p:nvPr/>
        </p:nvSpPr>
        <p:spPr>
          <a:xfrm>
            <a:off x="406440" y="1397160"/>
            <a:ext cx="949932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90000"/>
              </a:lnSpc>
              <a:spcBef>
                <a:spcPts val="64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Agents that Plan Ahead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64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Search Problems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64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Uninformed Search Methods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9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Depth-First Search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9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Breadth-First Search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9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Uniform-Cost Search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641"/>
              </a:spcBef>
            </a:pP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641"/>
              </a:spcBef>
            </a:pP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Blind Strategies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7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9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990000"/>
                </a:solidFill>
                <a:latin typeface="Calibri"/>
              </a:rPr>
              <a:t>Breadth-first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90000"/>
              </a:lnSpc>
              <a:spcBef>
                <a:spcPts val="561"/>
              </a:spcBef>
              <a:buClr>
                <a:srgbClr val="0033cc"/>
              </a:buClr>
              <a:buFont typeface="Wingdings" charset="2"/>
              <a:buChar char="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Bidirectional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990000"/>
                </a:solidFill>
                <a:latin typeface="Calibri"/>
              </a:rPr>
              <a:t>Depth-first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90000"/>
              </a:lnSpc>
              <a:spcBef>
                <a:spcPts val="561"/>
              </a:spcBef>
              <a:buClr>
                <a:srgbClr val="0033cc"/>
              </a:buClr>
              <a:buFont typeface="Wingdings" charset="2"/>
              <a:buChar char="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Depth-limited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90000"/>
              </a:lnSpc>
              <a:spcBef>
                <a:spcPts val="561"/>
              </a:spcBef>
              <a:buClr>
                <a:srgbClr val="0033cc"/>
              </a:buClr>
              <a:buFont typeface="Wingdings" charset="2"/>
              <a:buChar char="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Iterative deepening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990000"/>
                </a:solidFill>
                <a:latin typeface="Calibri"/>
              </a:rPr>
              <a:t>Uniform-Cost</a:t>
            </a:r>
            <a:br/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(variant of breadth-first)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</p:txBody>
      </p:sp>
      <p:grpSp>
        <p:nvGrpSpPr>
          <p:cNvPr id="2908" name="Group 3"/>
          <p:cNvGrpSpPr/>
          <p:nvPr/>
        </p:nvGrpSpPr>
        <p:grpSpPr>
          <a:xfrm>
            <a:off x="6716880" y="1752480"/>
            <a:ext cx="2674440" cy="2819160"/>
            <a:chOff x="6716880" y="1752480"/>
            <a:chExt cx="2674440" cy="2819160"/>
          </a:xfrm>
        </p:grpSpPr>
        <p:sp>
          <p:nvSpPr>
            <p:cNvPr id="2909" name="CustomShape 4"/>
            <p:cNvSpPr/>
            <p:nvPr/>
          </p:nvSpPr>
          <p:spPr>
            <a:xfrm>
              <a:off x="6716880" y="2847960"/>
              <a:ext cx="2674440" cy="577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3200" spc="-1" strike="noStrike">
                  <a:solidFill>
                    <a:srgbClr val="009900"/>
                  </a:solidFill>
                  <a:latin typeface="Calibri"/>
                </a:rPr>
                <a:t>Arc cost = 1</a:t>
              </a:r>
              <a:endParaRPr b="0" lang="en-IN" sz="3200" spc="-1" strike="noStrike">
                <a:latin typeface="Arial"/>
              </a:endParaRPr>
            </a:p>
          </p:txBody>
        </p:sp>
        <p:sp>
          <p:nvSpPr>
            <p:cNvPr id="2910" name="CustomShape 5"/>
            <p:cNvSpPr/>
            <p:nvPr/>
          </p:nvSpPr>
          <p:spPr>
            <a:xfrm>
              <a:off x="6858000" y="1752480"/>
              <a:ext cx="151920" cy="2819160"/>
            </a:xfrm>
            <a:prstGeom prst="rightBrace">
              <a:avLst>
                <a:gd name="adj1" fmla="val 154167"/>
                <a:gd name="adj2" fmla="val 50000"/>
              </a:avLst>
            </a:pr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11" name="Group 6"/>
          <p:cNvGrpSpPr/>
          <p:nvPr/>
        </p:nvGrpSpPr>
        <p:grpSpPr>
          <a:xfrm>
            <a:off x="6858000" y="4924440"/>
            <a:ext cx="3654360" cy="1551960"/>
            <a:chOff x="6858000" y="4924440"/>
            <a:chExt cx="3654360" cy="1551960"/>
          </a:xfrm>
        </p:grpSpPr>
        <p:sp>
          <p:nvSpPr>
            <p:cNvPr id="2912" name="CustomShape 7"/>
            <p:cNvSpPr/>
            <p:nvPr/>
          </p:nvSpPr>
          <p:spPr>
            <a:xfrm>
              <a:off x="7007400" y="4924440"/>
              <a:ext cx="3504960" cy="1551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3200" spc="-1" strike="noStrike">
                  <a:solidFill>
                    <a:srgbClr val="ff3300"/>
                  </a:solidFill>
                  <a:latin typeface="Calibri"/>
                </a:rPr>
                <a:t>Arc cost </a:t>
              </a:r>
              <a:endParaRPr b="0" lang="en-IN" sz="3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3200" spc="-1" strike="noStrike">
                  <a:solidFill>
                    <a:srgbClr val="ff3300"/>
                  </a:solidFill>
                  <a:latin typeface="Calibri"/>
                </a:rPr>
                <a:t>= c(action) </a:t>
              </a:r>
              <a:r>
                <a:rPr b="0" lang="en-US" sz="3200" spc="-1" strike="noStrike">
                  <a:solidFill>
                    <a:srgbClr val="ff3300"/>
                  </a:solidFill>
                  <a:latin typeface="Symbol"/>
                </a:rPr>
                <a:t></a:t>
              </a:r>
              <a:r>
                <a:rPr b="0" lang="en-US" sz="3200" spc="-1" strike="noStrike">
                  <a:solidFill>
                    <a:srgbClr val="ff3300"/>
                  </a:solidFill>
                  <a:latin typeface="Calibri"/>
                </a:rPr>
                <a:t> </a:t>
              </a:r>
              <a:r>
                <a:rPr b="0" lang="en-US" sz="3200" spc="-1" strike="noStrike">
                  <a:solidFill>
                    <a:srgbClr val="ff3300"/>
                  </a:solidFill>
                  <a:latin typeface="Symbol"/>
                </a:rPr>
                <a:t></a:t>
              </a:r>
              <a:r>
                <a:rPr b="0" lang="en-US" sz="3200" spc="-1" strike="noStrike">
                  <a:solidFill>
                    <a:srgbClr val="ff3300"/>
                  </a:solidFill>
                  <a:latin typeface="Calibri"/>
                </a:rPr>
                <a:t> </a:t>
              </a:r>
              <a:r>
                <a:rPr b="0" lang="en-US" sz="3200" spc="-1" strike="noStrike">
                  <a:solidFill>
                    <a:srgbClr val="ff3300"/>
                  </a:solidFill>
                  <a:latin typeface="Symbol"/>
                </a:rPr>
                <a:t></a:t>
              </a:r>
              <a:r>
                <a:rPr b="0" lang="en-US" sz="3200" spc="-1" strike="noStrike">
                  <a:solidFill>
                    <a:srgbClr val="ff3300"/>
                  </a:solidFill>
                  <a:latin typeface="Calibri"/>
                </a:rPr>
                <a:t> </a:t>
              </a:r>
              <a:r>
                <a:rPr b="0" lang="en-US" sz="2800" spc="-1" strike="noStrike">
                  <a:solidFill>
                    <a:srgbClr val="ff3300"/>
                  </a:solidFill>
                  <a:latin typeface="Calibri"/>
                </a:rPr>
                <a:t>0 </a:t>
              </a:r>
              <a:endParaRPr b="0" lang="en-IN" sz="2800" spc="-1" strike="noStrike">
                <a:latin typeface="Arial"/>
              </a:endParaRPr>
            </a:p>
          </p:txBody>
        </p:sp>
        <p:sp>
          <p:nvSpPr>
            <p:cNvPr id="2913" name="CustomShape 8"/>
            <p:cNvSpPr/>
            <p:nvPr/>
          </p:nvSpPr>
          <p:spPr>
            <a:xfrm>
              <a:off x="6858000" y="4952880"/>
              <a:ext cx="151920" cy="1066320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0" dur="indefinite" restart="never" nodeType="tmRoot">
          <p:childTnLst>
            <p:seq>
              <p:cTn id="491" dur="indefinite" nodeType="mainSeq">
                <p:childTnLst>
                  <p:par>
                    <p:cTn id="492" nodeType="clickEffect" fill="hold">
                      <p:stCondLst>
                        <p:cond delay="indefinite"/>
                      </p:stCondLst>
                      <p:childTnLst>
                        <p:par>
                          <p:cTn id="49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nodeType="clickEffect" fill="hold">
                      <p:stCondLst>
                        <p:cond delay="indefinite"/>
                      </p:stCondLst>
                      <p:childTnLst>
                        <p:par>
                          <p:cTn id="49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4" name="Picture 2" descr=""/>
          <p:cNvPicPr/>
          <p:nvPr/>
        </p:nvPicPr>
        <p:blipFill>
          <a:blip r:embed="rId1"/>
          <a:stretch/>
        </p:blipFill>
        <p:spPr>
          <a:xfrm>
            <a:off x="2058480" y="320040"/>
            <a:ext cx="7800480" cy="5851800"/>
          </a:xfrm>
          <a:prstGeom prst="rect">
            <a:avLst/>
          </a:prstGeom>
          <a:ln>
            <a:noFill/>
          </a:ln>
        </p:spPr>
      </p:pic>
      <p:sp>
        <p:nvSpPr>
          <p:cNvPr id="2915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Depth-First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TextShape 1"/>
          <p:cNvSpPr txBox="1"/>
          <p:nvPr/>
        </p:nvSpPr>
        <p:spPr>
          <a:xfrm>
            <a:off x="0" y="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Depth-First Strategy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7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New nodes are inserted </a:t>
            </a:r>
            <a:r>
              <a:rPr b="0" lang="en-US" sz="2800" spc="-1" strike="noStrike">
                <a:solidFill>
                  <a:srgbClr val="990033"/>
                </a:solidFill>
                <a:latin typeface="Calibri"/>
              </a:rPr>
              <a:t>at the front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of FRINGE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918" name="CustomShape 3"/>
          <p:cNvSpPr/>
          <p:nvPr/>
        </p:nvSpPr>
        <p:spPr>
          <a:xfrm>
            <a:off x="5622120" y="237492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2919" name="Group 4"/>
          <p:cNvGrpSpPr/>
          <p:nvPr/>
        </p:nvGrpSpPr>
        <p:grpSpPr>
          <a:xfrm>
            <a:off x="2438280" y="2590920"/>
            <a:ext cx="7391160" cy="3276000"/>
            <a:chOff x="2438280" y="2590920"/>
            <a:chExt cx="7391160" cy="3276000"/>
          </a:xfrm>
        </p:grpSpPr>
        <p:grpSp>
          <p:nvGrpSpPr>
            <p:cNvPr id="2920" name="Group 5"/>
            <p:cNvGrpSpPr/>
            <p:nvPr/>
          </p:nvGrpSpPr>
          <p:grpSpPr>
            <a:xfrm>
              <a:off x="2438280" y="2590920"/>
              <a:ext cx="7391160" cy="3276000"/>
              <a:chOff x="2438280" y="2590920"/>
              <a:chExt cx="7391160" cy="3276000"/>
            </a:xfrm>
          </p:grpSpPr>
          <p:sp>
            <p:nvSpPr>
              <p:cNvPr id="2921" name="CustomShape 6"/>
              <p:cNvSpPr/>
              <p:nvPr/>
            </p:nvSpPr>
            <p:spPr>
              <a:xfrm>
                <a:off x="5943600" y="25909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2" name="CustomShape 7"/>
              <p:cNvSpPr/>
              <p:nvPr/>
            </p:nvSpPr>
            <p:spPr>
              <a:xfrm>
                <a:off x="3809880" y="35053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3" name="CustomShape 8"/>
              <p:cNvSpPr/>
              <p:nvPr/>
            </p:nvSpPr>
            <p:spPr>
              <a:xfrm>
                <a:off x="8153280" y="35053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4" name="CustomShape 9"/>
              <p:cNvSpPr/>
              <p:nvPr/>
            </p:nvSpPr>
            <p:spPr>
              <a:xfrm>
                <a:off x="906768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5" name="CustomShape 10"/>
              <p:cNvSpPr/>
              <p:nvPr/>
            </p:nvSpPr>
            <p:spPr>
              <a:xfrm>
                <a:off x="739152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6" name="CustomShape 11"/>
              <p:cNvSpPr/>
              <p:nvPr/>
            </p:nvSpPr>
            <p:spPr>
              <a:xfrm>
                <a:off x="472428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7" name="CustomShape 12"/>
              <p:cNvSpPr/>
              <p:nvPr/>
            </p:nvSpPr>
            <p:spPr>
              <a:xfrm>
                <a:off x="297180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8" name="CustomShape 13"/>
              <p:cNvSpPr/>
              <p:nvPr/>
            </p:nvSpPr>
            <p:spPr>
              <a:xfrm>
                <a:off x="41911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9" name="CustomShape 14"/>
              <p:cNvSpPr/>
              <p:nvPr/>
            </p:nvSpPr>
            <p:spPr>
              <a:xfrm>
                <a:off x="69343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0" name="CustomShape 15"/>
              <p:cNvSpPr/>
              <p:nvPr/>
            </p:nvSpPr>
            <p:spPr>
              <a:xfrm>
                <a:off x="53341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1" name="CustomShape 16"/>
              <p:cNvSpPr/>
              <p:nvPr/>
            </p:nvSpPr>
            <p:spPr>
              <a:xfrm>
                <a:off x="35053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2" name="CustomShape 17"/>
              <p:cNvSpPr/>
              <p:nvPr/>
            </p:nvSpPr>
            <p:spPr>
              <a:xfrm>
                <a:off x="243828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3" name="Line 18"/>
              <p:cNvSpPr/>
              <p:nvPr/>
            </p:nvSpPr>
            <p:spPr>
              <a:xfrm flipH="1">
                <a:off x="4032000" y="2743200"/>
                <a:ext cx="1911600" cy="822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4" name="Line 19"/>
              <p:cNvSpPr/>
              <p:nvPr/>
            </p:nvSpPr>
            <p:spPr>
              <a:xfrm>
                <a:off x="6135480" y="2768400"/>
                <a:ext cx="201132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5" name="Line 20"/>
              <p:cNvSpPr/>
              <p:nvPr/>
            </p:nvSpPr>
            <p:spPr>
              <a:xfrm flipH="1">
                <a:off x="3170160" y="3697200"/>
                <a:ext cx="679320" cy="8348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6" name="Line 21"/>
              <p:cNvSpPr/>
              <p:nvPr/>
            </p:nvSpPr>
            <p:spPr>
              <a:xfrm>
                <a:off x="4032000" y="3697200"/>
                <a:ext cx="717480" cy="822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7" name="Line 22"/>
              <p:cNvSpPr/>
              <p:nvPr/>
            </p:nvSpPr>
            <p:spPr>
              <a:xfrm>
                <a:off x="8342280" y="3709800"/>
                <a:ext cx="77148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8" name="Line 23"/>
              <p:cNvSpPr/>
              <p:nvPr/>
            </p:nvSpPr>
            <p:spPr>
              <a:xfrm flipH="1">
                <a:off x="7584840" y="3722400"/>
                <a:ext cx="63972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9" name="Line 24"/>
              <p:cNvSpPr/>
              <p:nvPr/>
            </p:nvSpPr>
            <p:spPr>
              <a:xfrm flipH="1">
                <a:off x="2582640" y="4701960"/>
                <a:ext cx="442800" cy="9414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0" name="Line 25"/>
              <p:cNvSpPr/>
              <p:nvPr/>
            </p:nvSpPr>
            <p:spPr>
              <a:xfrm>
                <a:off x="3130200" y="4716360"/>
                <a:ext cx="444600" cy="927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1" name="Line 26"/>
              <p:cNvSpPr/>
              <p:nvPr/>
            </p:nvSpPr>
            <p:spPr>
              <a:xfrm flipH="1">
                <a:off x="4319280" y="4716360"/>
                <a:ext cx="457200" cy="9396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2" name="Line 27"/>
              <p:cNvSpPr/>
              <p:nvPr/>
            </p:nvSpPr>
            <p:spPr>
              <a:xfrm>
                <a:off x="4881240" y="4716360"/>
                <a:ext cx="509760" cy="9396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3" name="CustomShape 28"/>
              <p:cNvSpPr/>
              <p:nvPr/>
            </p:nvSpPr>
            <p:spPr>
              <a:xfrm>
                <a:off x="5943600" y="2590920"/>
                <a:ext cx="228240" cy="228240"/>
              </a:xfrm>
              <a:prstGeom prst="ellipse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2944" name="Group 29"/>
              <p:cNvGrpSpPr/>
              <p:nvPr/>
            </p:nvGrpSpPr>
            <p:grpSpPr>
              <a:xfrm>
                <a:off x="7848720" y="5638680"/>
                <a:ext cx="228240" cy="228240"/>
                <a:chOff x="7848720" y="5638680"/>
                <a:chExt cx="228240" cy="228240"/>
              </a:xfrm>
            </p:grpSpPr>
            <p:sp>
              <p:nvSpPr>
                <p:cNvPr id="2945" name="CustomShape 30"/>
                <p:cNvSpPr/>
                <p:nvPr/>
              </p:nvSpPr>
              <p:spPr>
                <a:xfrm>
                  <a:off x="7848720" y="5638680"/>
                  <a:ext cx="228240" cy="228240"/>
                </a:xfrm>
                <a:prstGeom prst="ellipse">
                  <a:avLst/>
                </a:prstGeom>
                <a:solidFill>
                  <a:schemeClr val="accent2"/>
                </a:solidFill>
                <a:ln w="936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46" name="CustomShape 31"/>
                <p:cNvSpPr/>
                <p:nvPr/>
              </p:nvSpPr>
              <p:spPr>
                <a:xfrm>
                  <a:off x="7848720" y="5638680"/>
                  <a:ext cx="228240" cy="228240"/>
                </a:xfrm>
                <a:prstGeom prst="ellipse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2947" name="CustomShape 32"/>
              <p:cNvSpPr/>
              <p:nvPr/>
            </p:nvSpPr>
            <p:spPr>
              <a:xfrm>
                <a:off x="868680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8" name="CustomShape 33"/>
              <p:cNvSpPr/>
              <p:nvPr/>
            </p:nvSpPr>
            <p:spPr>
              <a:xfrm>
                <a:off x="960120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9" name="Line 34"/>
              <p:cNvSpPr/>
              <p:nvPr/>
            </p:nvSpPr>
            <p:spPr>
              <a:xfrm flipH="1">
                <a:off x="7075440" y="4701960"/>
                <a:ext cx="35244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50" name="Line 35"/>
              <p:cNvSpPr/>
              <p:nvPr/>
            </p:nvSpPr>
            <p:spPr>
              <a:xfrm>
                <a:off x="7584840" y="4689360"/>
                <a:ext cx="35244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51" name="Line 36"/>
              <p:cNvSpPr/>
              <p:nvPr/>
            </p:nvSpPr>
            <p:spPr>
              <a:xfrm flipH="1">
                <a:off x="8799480" y="4716360"/>
                <a:ext cx="326880" cy="927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52" name="Line 37"/>
              <p:cNvSpPr/>
              <p:nvPr/>
            </p:nvSpPr>
            <p:spPr>
              <a:xfrm>
                <a:off x="9270720" y="4701960"/>
                <a:ext cx="39060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953" name="CustomShape 38"/>
            <p:cNvSpPr/>
            <p:nvPr/>
          </p:nvSpPr>
          <p:spPr>
            <a:xfrm>
              <a:off x="3488400" y="32893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2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2954" name="CustomShape 39"/>
            <p:cNvSpPr/>
            <p:nvPr/>
          </p:nvSpPr>
          <p:spPr>
            <a:xfrm>
              <a:off x="8364960" y="32893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3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2955" name="CustomShape 40"/>
            <p:cNvSpPr/>
            <p:nvPr/>
          </p:nvSpPr>
          <p:spPr>
            <a:xfrm>
              <a:off x="2649960" y="42037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2956" name="CustomShape 41"/>
            <p:cNvSpPr/>
            <p:nvPr/>
          </p:nvSpPr>
          <p:spPr>
            <a:xfrm>
              <a:off x="4860000" y="42037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5</a:t>
              </a:r>
              <a:endParaRPr b="0" lang="en-IN" sz="2400" spc="-1" strike="noStrike">
                <a:latin typeface="Arial"/>
              </a:endParaRPr>
            </a:p>
          </p:txBody>
        </p:sp>
      </p:grpSp>
      <p:grpSp>
        <p:nvGrpSpPr>
          <p:cNvPr id="2957" name="Group 42"/>
          <p:cNvGrpSpPr/>
          <p:nvPr/>
        </p:nvGrpSpPr>
        <p:grpSpPr>
          <a:xfrm>
            <a:off x="4575600" y="2514600"/>
            <a:ext cx="2196000" cy="1535760"/>
            <a:chOff x="4575600" y="2514600"/>
            <a:chExt cx="2196000" cy="1535760"/>
          </a:xfrm>
        </p:grpSpPr>
        <p:sp>
          <p:nvSpPr>
            <p:cNvPr id="2958" name="CustomShape 43"/>
            <p:cNvSpPr/>
            <p:nvPr/>
          </p:nvSpPr>
          <p:spPr>
            <a:xfrm>
              <a:off x="5410080" y="2514600"/>
              <a:ext cx="228240" cy="151920"/>
            </a:xfrm>
            <a:prstGeom prst="chevron">
              <a:avLst>
                <a:gd name="adj" fmla="val 37500"/>
              </a:avLst>
            </a:prstGeom>
            <a:solidFill>
              <a:srgbClr val="3366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9" name="CustomShape 44"/>
            <p:cNvSpPr/>
            <p:nvPr/>
          </p:nvSpPr>
          <p:spPr>
            <a:xfrm>
              <a:off x="4575600" y="3594240"/>
              <a:ext cx="219600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FRINGE = (1)</a:t>
              </a:r>
              <a:endParaRPr b="0" lang="en-IN" sz="2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TextShape 1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New nodes are inserted </a:t>
            </a:r>
            <a:r>
              <a:rPr b="0" lang="en-US" sz="2800" spc="-1" strike="noStrike">
                <a:solidFill>
                  <a:srgbClr val="990033"/>
                </a:solidFill>
                <a:latin typeface="Calibri"/>
              </a:rPr>
              <a:t>at the front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of FRINGE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961" name="CustomShape 2"/>
          <p:cNvSpPr/>
          <p:nvPr/>
        </p:nvSpPr>
        <p:spPr>
          <a:xfrm>
            <a:off x="5622120" y="237492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2962" name="Group 3"/>
          <p:cNvGrpSpPr/>
          <p:nvPr/>
        </p:nvGrpSpPr>
        <p:grpSpPr>
          <a:xfrm>
            <a:off x="2438280" y="2590920"/>
            <a:ext cx="7391160" cy="3276000"/>
            <a:chOff x="2438280" y="2590920"/>
            <a:chExt cx="7391160" cy="3276000"/>
          </a:xfrm>
        </p:grpSpPr>
        <p:grpSp>
          <p:nvGrpSpPr>
            <p:cNvPr id="2963" name="Group 4"/>
            <p:cNvGrpSpPr/>
            <p:nvPr/>
          </p:nvGrpSpPr>
          <p:grpSpPr>
            <a:xfrm>
              <a:off x="2438280" y="2590920"/>
              <a:ext cx="7391160" cy="3276000"/>
              <a:chOff x="2438280" y="2590920"/>
              <a:chExt cx="7391160" cy="3276000"/>
            </a:xfrm>
          </p:grpSpPr>
          <p:sp>
            <p:nvSpPr>
              <p:cNvPr id="2964" name="CustomShape 5"/>
              <p:cNvSpPr/>
              <p:nvPr/>
            </p:nvSpPr>
            <p:spPr>
              <a:xfrm>
                <a:off x="5943600" y="25909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65" name="CustomShape 6"/>
              <p:cNvSpPr/>
              <p:nvPr/>
            </p:nvSpPr>
            <p:spPr>
              <a:xfrm>
                <a:off x="3809880" y="35053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66" name="CustomShape 7"/>
              <p:cNvSpPr/>
              <p:nvPr/>
            </p:nvSpPr>
            <p:spPr>
              <a:xfrm>
                <a:off x="8153280" y="35053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67" name="CustomShape 8"/>
              <p:cNvSpPr/>
              <p:nvPr/>
            </p:nvSpPr>
            <p:spPr>
              <a:xfrm>
                <a:off x="906768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68" name="CustomShape 9"/>
              <p:cNvSpPr/>
              <p:nvPr/>
            </p:nvSpPr>
            <p:spPr>
              <a:xfrm>
                <a:off x="739152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69" name="CustomShape 10"/>
              <p:cNvSpPr/>
              <p:nvPr/>
            </p:nvSpPr>
            <p:spPr>
              <a:xfrm>
                <a:off x="472428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70" name="CustomShape 11"/>
              <p:cNvSpPr/>
              <p:nvPr/>
            </p:nvSpPr>
            <p:spPr>
              <a:xfrm>
                <a:off x="297180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71" name="CustomShape 12"/>
              <p:cNvSpPr/>
              <p:nvPr/>
            </p:nvSpPr>
            <p:spPr>
              <a:xfrm>
                <a:off x="41911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72" name="CustomShape 13"/>
              <p:cNvSpPr/>
              <p:nvPr/>
            </p:nvSpPr>
            <p:spPr>
              <a:xfrm>
                <a:off x="69343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73" name="CustomShape 14"/>
              <p:cNvSpPr/>
              <p:nvPr/>
            </p:nvSpPr>
            <p:spPr>
              <a:xfrm>
                <a:off x="53341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74" name="CustomShape 15"/>
              <p:cNvSpPr/>
              <p:nvPr/>
            </p:nvSpPr>
            <p:spPr>
              <a:xfrm>
                <a:off x="35053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75" name="CustomShape 16"/>
              <p:cNvSpPr/>
              <p:nvPr/>
            </p:nvSpPr>
            <p:spPr>
              <a:xfrm>
                <a:off x="243828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76" name="Line 17"/>
              <p:cNvSpPr/>
              <p:nvPr/>
            </p:nvSpPr>
            <p:spPr>
              <a:xfrm flipH="1">
                <a:off x="4032000" y="2743200"/>
                <a:ext cx="1911600" cy="822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77" name="Line 18"/>
              <p:cNvSpPr/>
              <p:nvPr/>
            </p:nvSpPr>
            <p:spPr>
              <a:xfrm>
                <a:off x="6135480" y="2768400"/>
                <a:ext cx="201132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78" name="Line 19"/>
              <p:cNvSpPr/>
              <p:nvPr/>
            </p:nvSpPr>
            <p:spPr>
              <a:xfrm flipH="1">
                <a:off x="3170160" y="3697200"/>
                <a:ext cx="679320" cy="8348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79" name="Line 20"/>
              <p:cNvSpPr/>
              <p:nvPr/>
            </p:nvSpPr>
            <p:spPr>
              <a:xfrm>
                <a:off x="4032000" y="3697200"/>
                <a:ext cx="717480" cy="822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80" name="Line 21"/>
              <p:cNvSpPr/>
              <p:nvPr/>
            </p:nvSpPr>
            <p:spPr>
              <a:xfrm>
                <a:off x="8342280" y="3709800"/>
                <a:ext cx="77148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81" name="Line 22"/>
              <p:cNvSpPr/>
              <p:nvPr/>
            </p:nvSpPr>
            <p:spPr>
              <a:xfrm flipH="1">
                <a:off x="7584840" y="3722400"/>
                <a:ext cx="63972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82" name="Line 23"/>
              <p:cNvSpPr/>
              <p:nvPr/>
            </p:nvSpPr>
            <p:spPr>
              <a:xfrm flipH="1">
                <a:off x="2582640" y="4701960"/>
                <a:ext cx="442800" cy="9414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83" name="Line 24"/>
              <p:cNvSpPr/>
              <p:nvPr/>
            </p:nvSpPr>
            <p:spPr>
              <a:xfrm>
                <a:off x="3130200" y="4716360"/>
                <a:ext cx="444600" cy="927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84" name="Line 25"/>
              <p:cNvSpPr/>
              <p:nvPr/>
            </p:nvSpPr>
            <p:spPr>
              <a:xfrm flipH="1">
                <a:off x="4319280" y="4716360"/>
                <a:ext cx="457200" cy="9396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85" name="Line 26"/>
              <p:cNvSpPr/>
              <p:nvPr/>
            </p:nvSpPr>
            <p:spPr>
              <a:xfrm>
                <a:off x="4881240" y="4716360"/>
                <a:ext cx="509760" cy="9396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86" name="CustomShape 27"/>
              <p:cNvSpPr/>
              <p:nvPr/>
            </p:nvSpPr>
            <p:spPr>
              <a:xfrm>
                <a:off x="5943600" y="2590920"/>
                <a:ext cx="228240" cy="228240"/>
              </a:xfrm>
              <a:prstGeom prst="ellipse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2987" name="Group 28"/>
              <p:cNvGrpSpPr/>
              <p:nvPr/>
            </p:nvGrpSpPr>
            <p:grpSpPr>
              <a:xfrm>
                <a:off x="7848720" y="5638680"/>
                <a:ext cx="228240" cy="228240"/>
                <a:chOff x="7848720" y="5638680"/>
                <a:chExt cx="228240" cy="228240"/>
              </a:xfrm>
            </p:grpSpPr>
            <p:sp>
              <p:nvSpPr>
                <p:cNvPr id="2988" name="CustomShape 29"/>
                <p:cNvSpPr/>
                <p:nvPr/>
              </p:nvSpPr>
              <p:spPr>
                <a:xfrm>
                  <a:off x="7848720" y="5638680"/>
                  <a:ext cx="228240" cy="228240"/>
                </a:xfrm>
                <a:prstGeom prst="ellipse">
                  <a:avLst/>
                </a:prstGeom>
                <a:solidFill>
                  <a:schemeClr val="accent2"/>
                </a:solidFill>
                <a:ln w="936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89" name="CustomShape 30"/>
                <p:cNvSpPr/>
                <p:nvPr/>
              </p:nvSpPr>
              <p:spPr>
                <a:xfrm>
                  <a:off x="7848720" y="5638680"/>
                  <a:ext cx="228240" cy="228240"/>
                </a:xfrm>
                <a:prstGeom prst="ellipse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2990" name="CustomShape 31"/>
              <p:cNvSpPr/>
              <p:nvPr/>
            </p:nvSpPr>
            <p:spPr>
              <a:xfrm>
                <a:off x="868680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91" name="CustomShape 32"/>
              <p:cNvSpPr/>
              <p:nvPr/>
            </p:nvSpPr>
            <p:spPr>
              <a:xfrm>
                <a:off x="960120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92" name="Line 33"/>
              <p:cNvSpPr/>
              <p:nvPr/>
            </p:nvSpPr>
            <p:spPr>
              <a:xfrm flipH="1">
                <a:off x="7075440" y="4701960"/>
                <a:ext cx="35244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93" name="Line 34"/>
              <p:cNvSpPr/>
              <p:nvPr/>
            </p:nvSpPr>
            <p:spPr>
              <a:xfrm>
                <a:off x="7584840" y="4689360"/>
                <a:ext cx="35244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94" name="Line 35"/>
              <p:cNvSpPr/>
              <p:nvPr/>
            </p:nvSpPr>
            <p:spPr>
              <a:xfrm flipH="1">
                <a:off x="8799480" y="4716360"/>
                <a:ext cx="326880" cy="927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95" name="Line 36"/>
              <p:cNvSpPr/>
              <p:nvPr/>
            </p:nvSpPr>
            <p:spPr>
              <a:xfrm>
                <a:off x="9270720" y="4701960"/>
                <a:ext cx="39060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996" name="CustomShape 37"/>
            <p:cNvSpPr/>
            <p:nvPr/>
          </p:nvSpPr>
          <p:spPr>
            <a:xfrm>
              <a:off x="3488400" y="32893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2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2997" name="CustomShape 38"/>
            <p:cNvSpPr/>
            <p:nvPr/>
          </p:nvSpPr>
          <p:spPr>
            <a:xfrm>
              <a:off x="8364960" y="32893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3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2998" name="CustomShape 39"/>
            <p:cNvSpPr/>
            <p:nvPr/>
          </p:nvSpPr>
          <p:spPr>
            <a:xfrm>
              <a:off x="2649960" y="42037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2999" name="CustomShape 40"/>
            <p:cNvSpPr/>
            <p:nvPr/>
          </p:nvSpPr>
          <p:spPr>
            <a:xfrm>
              <a:off x="4860000" y="42037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5</a:t>
              </a:r>
              <a:endParaRPr b="0" lang="en-IN" sz="2400" spc="-1" strike="noStrike">
                <a:latin typeface="Arial"/>
              </a:endParaRPr>
            </a:p>
          </p:txBody>
        </p:sp>
      </p:grpSp>
      <p:grpSp>
        <p:nvGrpSpPr>
          <p:cNvPr id="3000" name="Group 41"/>
          <p:cNvGrpSpPr/>
          <p:nvPr/>
        </p:nvGrpSpPr>
        <p:grpSpPr>
          <a:xfrm>
            <a:off x="3276720" y="3429000"/>
            <a:ext cx="3840120" cy="621360"/>
            <a:chOff x="3276720" y="3429000"/>
            <a:chExt cx="3840120" cy="621360"/>
          </a:xfrm>
        </p:grpSpPr>
        <p:sp>
          <p:nvSpPr>
            <p:cNvPr id="3001" name="CustomShape 42"/>
            <p:cNvSpPr/>
            <p:nvPr/>
          </p:nvSpPr>
          <p:spPr>
            <a:xfrm>
              <a:off x="3276720" y="3429000"/>
              <a:ext cx="228240" cy="151920"/>
            </a:xfrm>
            <a:prstGeom prst="chevron">
              <a:avLst>
                <a:gd name="adj" fmla="val 37500"/>
              </a:avLst>
            </a:prstGeom>
            <a:solidFill>
              <a:srgbClr val="3366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2" name="CustomShape 43"/>
            <p:cNvSpPr/>
            <p:nvPr/>
          </p:nvSpPr>
          <p:spPr>
            <a:xfrm>
              <a:off x="4532400" y="3594240"/>
              <a:ext cx="258444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FRINGE = (2, 3)</a:t>
              </a:r>
              <a:endParaRPr b="0" lang="en-IN" sz="2400" spc="-1" strike="noStrike">
                <a:latin typeface="Arial"/>
              </a:endParaRPr>
            </a:p>
          </p:txBody>
        </p:sp>
      </p:grpSp>
      <p:sp>
        <p:nvSpPr>
          <p:cNvPr id="3003" name="CustomShape 44"/>
          <p:cNvSpPr/>
          <p:nvPr/>
        </p:nvSpPr>
        <p:spPr>
          <a:xfrm>
            <a:off x="8153280" y="350532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4" name="CustomShape 45"/>
          <p:cNvSpPr/>
          <p:nvPr/>
        </p:nvSpPr>
        <p:spPr>
          <a:xfrm>
            <a:off x="3809880" y="350532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5" name="CustomShape 46"/>
          <p:cNvSpPr/>
          <p:nvPr/>
        </p:nvSpPr>
        <p:spPr>
          <a:xfrm>
            <a:off x="5943600" y="2590920"/>
            <a:ext cx="228240" cy="228240"/>
          </a:xfrm>
          <a:prstGeom prst="ellipse">
            <a:avLst/>
          </a:prstGeom>
          <a:solidFill>
            <a:schemeClr val="tx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6" name="TextShape 47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Depth-First Strategy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TextShape 1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New nodes are inserted </a:t>
            </a:r>
            <a:r>
              <a:rPr b="0" lang="en-US" sz="2800" spc="-1" strike="noStrike">
                <a:solidFill>
                  <a:srgbClr val="990033"/>
                </a:solidFill>
                <a:latin typeface="Calibri"/>
              </a:rPr>
              <a:t>at the front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of FRINGE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3008" name="CustomShape 2"/>
          <p:cNvSpPr/>
          <p:nvPr/>
        </p:nvSpPr>
        <p:spPr>
          <a:xfrm>
            <a:off x="5622120" y="237492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3009" name="Group 3"/>
          <p:cNvGrpSpPr/>
          <p:nvPr/>
        </p:nvGrpSpPr>
        <p:grpSpPr>
          <a:xfrm>
            <a:off x="2438280" y="2590920"/>
            <a:ext cx="7391160" cy="3276000"/>
            <a:chOff x="2438280" y="2590920"/>
            <a:chExt cx="7391160" cy="3276000"/>
          </a:xfrm>
        </p:grpSpPr>
        <p:grpSp>
          <p:nvGrpSpPr>
            <p:cNvPr id="3010" name="Group 4"/>
            <p:cNvGrpSpPr/>
            <p:nvPr/>
          </p:nvGrpSpPr>
          <p:grpSpPr>
            <a:xfrm>
              <a:off x="2438280" y="2590920"/>
              <a:ext cx="7391160" cy="3276000"/>
              <a:chOff x="2438280" y="2590920"/>
              <a:chExt cx="7391160" cy="3276000"/>
            </a:xfrm>
          </p:grpSpPr>
          <p:sp>
            <p:nvSpPr>
              <p:cNvPr id="3011" name="CustomShape 5"/>
              <p:cNvSpPr/>
              <p:nvPr/>
            </p:nvSpPr>
            <p:spPr>
              <a:xfrm>
                <a:off x="5943600" y="25909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12" name="CustomShape 6"/>
              <p:cNvSpPr/>
              <p:nvPr/>
            </p:nvSpPr>
            <p:spPr>
              <a:xfrm>
                <a:off x="3809880" y="35053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13" name="CustomShape 7"/>
              <p:cNvSpPr/>
              <p:nvPr/>
            </p:nvSpPr>
            <p:spPr>
              <a:xfrm>
                <a:off x="8153280" y="35053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14" name="CustomShape 8"/>
              <p:cNvSpPr/>
              <p:nvPr/>
            </p:nvSpPr>
            <p:spPr>
              <a:xfrm>
                <a:off x="906768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15" name="CustomShape 9"/>
              <p:cNvSpPr/>
              <p:nvPr/>
            </p:nvSpPr>
            <p:spPr>
              <a:xfrm>
                <a:off x="739152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16" name="CustomShape 10"/>
              <p:cNvSpPr/>
              <p:nvPr/>
            </p:nvSpPr>
            <p:spPr>
              <a:xfrm>
                <a:off x="472428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17" name="CustomShape 11"/>
              <p:cNvSpPr/>
              <p:nvPr/>
            </p:nvSpPr>
            <p:spPr>
              <a:xfrm>
                <a:off x="297180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18" name="CustomShape 12"/>
              <p:cNvSpPr/>
              <p:nvPr/>
            </p:nvSpPr>
            <p:spPr>
              <a:xfrm>
                <a:off x="41911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19" name="CustomShape 13"/>
              <p:cNvSpPr/>
              <p:nvPr/>
            </p:nvSpPr>
            <p:spPr>
              <a:xfrm>
                <a:off x="69343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20" name="CustomShape 14"/>
              <p:cNvSpPr/>
              <p:nvPr/>
            </p:nvSpPr>
            <p:spPr>
              <a:xfrm>
                <a:off x="53341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21" name="CustomShape 15"/>
              <p:cNvSpPr/>
              <p:nvPr/>
            </p:nvSpPr>
            <p:spPr>
              <a:xfrm>
                <a:off x="35053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22" name="CustomShape 16"/>
              <p:cNvSpPr/>
              <p:nvPr/>
            </p:nvSpPr>
            <p:spPr>
              <a:xfrm>
                <a:off x="243828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23" name="Line 17"/>
              <p:cNvSpPr/>
              <p:nvPr/>
            </p:nvSpPr>
            <p:spPr>
              <a:xfrm flipH="1">
                <a:off x="4032000" y="2743200"/>
                <a:ext cx="1911600" cy="822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24" name="Line 18"/>
              <p:cNvSpPr/>
              <p:nvPr/>
            </p:nvSpPr>
            <p:spPr>
              <a:xfrm>
                <a:off x="6135480" y="2768400"/>
                <a:ext cx="201132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25" name="Line 19"/>
              <p:cNvSpPr/>
              <p:nvPr/>
            </p:nvSpPr>
            <p:spPr>
              <a:xfrm flipH="1">
                <a:off x="3170160" y="3697200"/>
                <a:ext cx="679320" cy="8348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26" name="Line 20"/>
              <p:cNvSpPr/>
              <p:nvPr/>
            </p:nvSpPr>
            <p:spPr>
              <a:xfrm>
                <a:off x="4032000" y="3697200"/>
                <a:ext cx="717480" cy="822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27" name="Line 21"/>
              <p:cNvSpPr/>
              <p:nvPr/>
            </p:nvSpPr>
            <p:spPr>
              <a:xfrm>
                <a:off x="8342280" y="3709800"/>
                <a:ext cx="77148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28" name="Line 22"/>
              <p:cNvSpPr/>
              <p:nvPr/>
            </p:nvSpPr>
            <p:spPr>
              <a:xfrm flipH="1">
                <a:off x="7584840" y="3722400"/>
                <a:ext cx="63972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29" name="Line 23"/>
              <p:cNvSpPr/>
              <p:nvPr/>
            </p:nvSpPr>
            <p:spPr>
              <a:xfrm flipH="1">
                <a:off x="2582640" y="4701960"/>
                <a:ext cx="442800" cy="9414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30" name="Line 24"/>
              <p:cNvSpPr/>
              <p:nvPr/>
            </p:nvSpPr>
            <p:spPr>
              <a:xfrm>
                <a:off x="3130200" y="4716360"/>
                <a:ext cx="444600" cy="927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31" name="Line 25"/>
              <p:cNvSpPr/>
              <p:nvPr/>
            </p:nvSpPr>
            <p:spPr>
              <a:xfrm flipH="1">
                <a:off x="4319280" y="4716360"/>
                <a:ext cx="457200" cy="9396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32" name="Line 26"/>
              <p:cNvSpPr/>
              <p:nvPr/>
            </p:nvSpPr>
            <p:spPr>
              <a:xfrm>
                <a:off x="4881240" y="4716360"/>
                <a:ext cx="509760" cy="9396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33" name="CustomShape 27"/>
              <p:cNvSpPr/>
              <p:nvPr/>
            </p:nvSpPr>
            <p:spPr>
              <a:xfrm>
                <a:off x="5943600" y="2590920"/>
                <a:ext cx="228240" cy="228240"/>
              </a:xfrm>
              <a:prstGeom prst="ellipse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034" name="Group 28"/>
              <p:cNvGrpSpPr/>
              <p:nvPr/>
            </p:nvGrpSpPr>
            <p:grpSpPr>
              <a:xfrm>
                <a:off x="7848720" y="5638680"/>
                <a:ext cx="228240" cy="228240"/>
                <a:chOff x="7848720" y="5638680"/>
                <a:chExt cx="228240" cy="228240"/>
              </a:xfrm>
            </p:grpSpPr>
            <p:sp>
              <p:nvSpPr>
                <p:cNvPr id="3035" name="CustomShape 29"/>
                <p:cNvSpPr/>
                <p:nvPr/>
              </p:nvSpPr>
              <p:spPr>
                <a:xfrm>
                  <a:off x="7848720" y="5638680"/>
                  <a:ext cx="228240" cy="228240"/>
                </a:xfrm>
                <a:prstGeom prst="ellipse">
                  <a:avLst/>
                </a:prstGeom>
                <a:solidFill>
                  <a:schemeClr val="accent2"/>
                </a:solidFill>
                <a:ln w="936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36" name="CustomShape 30"/>
                <p:cNvSpPr/>
                <p:nvPr/>
              </p:nvSpPr>
              <p:spPr>
                <a:xfrm>
                  <a:off x="7848720" y="5638680"/>
                  <a:ext cx="228240" cy="228240"/>
                </a:xfrm>
                <a:prstGeom prst="ellipse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037" name="CustomShape 31"/>
              <p:cNvSpPr/>
              <p:nvPr/>
            </p:nvSpPr>
            <p:spPr>
              <a:xfrm>
                <a:off x="868680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38" name="CustomShape 32"/>
              <p:cNvSpPr/>
              <p:nvPr/>
            </p:nvSpPr>
            <p:spPr>
              <a:xfrm>
                <a:off x="960120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39" name="Line 33"/>
              <p:cNvSpPr/>
              <p:nvPr/>
            </p:nvSpPr>
            <p:spPr>
              <a:xfrm flipH="1">
                <a:off x="7075440" y="4701960"/>
                <a:ext cx="35244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40" name="Line 34"/>
              <p:cNvSpPr/>
              <p:nvPr/>
            </p:nvSpPr>
            <p:spPr>
              <a:xfrm>
                <a:off x="7584840" y="4689360"/>
                <a:ext cx="35244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41" name="Line 35"/>
              <p:cNvSpPr/>
              <p:nvPr/>
            </p:nvSpPr>
            <p:spPr>
              <a:xfrm flipH="1">
                <a:off x="8799480" y="4716360"/>
                <a:ext cx="326880" cy="927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42" name="Line 36"/>
              <p:cNvSpPr/>
              <p:nvPr/>
            </p:nvSpPr>
            <p:spPr>
              <a:xfrm>
                <a:off x="9270720" y="4701960"/>
                <a:ext cx="39060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43" name="CustomShape 37"/>
            <p:cNvSpPr/>
            <p:nvPr/>
          </p:nvSpPr>
          <p:spPr>
            <a:xfrm>
              <a:off x="3488400" y="32893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2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3044" name="CustomShape 38"/>
            <p:cNvSpPr/>
            <p:nvPr/>
          </p:nvSpPr>
          <p:spPr>
            <a:xfrm>
              <a:off x="8364960" y="32893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3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3045" name="CustomShape 39"/>
            <p:cNvSpPr/>
            <p:nvPr/>
          </p:nvSpPr>
          <p:spPr>
            <a:xfrm>
              <a:off x="2649960" y="42037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3046" name="CustomShape 40"/>
            <p:cNvSpPr/>
            <p:nvPr/>
          </p:nvSpPr>
          <p:spPr>
            <a:xfrm>
              <a:off x="4860000" y="42037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5</a:t>
              </a:r>
              <a:endParaRPr b="0" lang="en-IN" sz="2400" spc="-1" strike="noStrike">
                <a:latin typeface="Arial"/>
              </a:endParaRPr>
            </a:p>
          </p:txBody>
        </p:sp>
      </p:grpSp>
      <p:grpSp>
        <p:nvGrpSpPr>
          <p:cNvPr id="3047" name="Group 41"/>
          <p:cNvGrpSpPr/>
          <p:nvPr/>
        </p:nvGrpSpPr>
        <p:grpSpPr>
          <a:xfrm>
            <a:off x="2438280" y="3594240"/>
            <a:ext cx="5023440" cy="901080"/>
            <a:chOff x="2438280" y="3594240"/>
            <a:chExt cx="5023440" cy="901080"/>
          </a:xfrm>
        </p:grpSpPr>
        <p:sp>
          <p:nvSpPr>
            <p:cNvPr id="3048" name="CustomShape 42"/>
            <p:cNvSpPr/>
            <p:nvPr/>
          </p:nvSpPr>
          <p:spPr>
            <a:xfrm>
              <a:off x="2438280" y="4343400"/>
              <a:ext cx="228240" cy="151920"/>
            </a:xfrm>
            <a:prstGeom prst="chevron">
              <a:avLst>
                <a:gd name="adj" fmla="val 37500"/>
              </a:avLst>
            </a:prstGeom>
            <a:solidFill>
              <a:srgbClr val="3366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9" name="CustomShape 43"/>
            <p:cNvSpPr/>
            <p:nvPr/>
          </p:nvSpPr>
          <p:spPr>
            <a:xfrm>
              <a:off x="4488480" y="3594240"/>
              <a:ext cx="297324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FRINGE = (4, 5, 3)</a:t>
              </a:r>
              <a:endParaRPr b="0" lang="en-IN" sz="2400" spc="-1" strike="noStrike">
                <a:latin typeface="Arial"/>
              </a:endParaRPr>
            </a:p>
          </p:txBody>
        </p:sp>
      </p:grpSp>
      <p:sp>
        <p:nvSpPr>
          <p:cNvPr id="3050" name="CustomShape 44"/>
          <p:cNvSpPr/>
          <p:nvPr/>
        </p:nvSpPr>
        <p:spPr>
          <a:xfrm>
            <a:off x="8153280" y="350532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1" name="CustomShape 45"/>
          <p:cNvSpPr/>
          <p:nvPr/>
        </p:nvSpPr>
        <p:spPr>
          <a:xfrm>
            <a:off x="3809880" y="350532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2" name="CustomShape 46"/>
          <p:cNvSpPr/>
          <p:nvPr/>
        </p:nvSpPr>
        <p:spPr>
          <a:xfrm>
            <a:off x="5943600" y="2590920"/>
            <a:ext cx="228240" cy="228240"/>
          </a:xfrm>
          <a:prstGeom prst="ellipse">
            <a:avLst/>
          </a:prstGeom>
          <a:solidFill>
            <a:schemeClr val="tx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3" name="Line 47"/>
          <p:cNvSpPr/>
          <p:nvPr/>
        </p:nvSpPr>
        <p:spPr>
          <a:xfrm flipH="1">
            <a:off x="7075440" y="4701960"/>
            <a:ext cx="35244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54" name="Line 48"/>
          <p:cNvSpPr/>
          <p:nvPr/>
        </p:nvSpPr>
        <p:spPr>
          <a:xfrm>
            <a:off x="7584840" y="4689360"/>
            <a:ext cx="35244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55" name="CustomShape 49"/>
          <p:cNvSpPr/>
          <p:nvPr/>
        </p:nvSpPr>
        <p:spPr>
          <a:xfrm>
            <a:off x="4724280" y="449568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6" name="CustomShape 50"/>
          <p:cNvSpPr/>
          <p:nvPr/>
        </p:nvSpPr>
        <p:spPr>
          <a:xfrm>
            <a:off x="2971800" y="449568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7" name="CustomShape 51"/>
          <p:cNvSpPr/>
          <p:nvPr/>
        </p:nvSpPr>
        <p:spPr>
          <a:xfrm>
            <a:off x="3809880" y="3505320"/>
            <a:ext cx="228240" cy="228240"/>
          </a:xfrm>
          <a:prstGeom prst="ellipse">
            <a:avLst/>
          </a:prstGeom>
          <a:solidFill>
            <a:schemeClr val="tx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8" name="TextShape 52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Depth-First Strategy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" name="TextShape 1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New nodes are inserted </a:t>
            </a:r>
            <a:r>
              <a:rPr b="0" lang="en-US" sz="2800" spc="-1" strike="noStrike">
                <a:solidFill>
                  <a:srgbClr val="990033"/>
                </a:solidFill>
                <a:latin typeface="Calibri"/>
              </a:rPr>
              <a:t>at the front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of FRINGE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3060" name="CustomShape 2"/>
          <p:cNvSpPr/>
          <p:nvPr/>
        </p:nvSpPr>
        <p:spPr>
          <a:xfrm>
            <a:off x="5622120" y="237492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3061" name="Group 3"/>
          <p:cNvGrpSpPr/>
          <p:nvPr/>
        </p:nvGrpSpPr>
        <p:grpSpPr>
          <a:xfrm>
            <a:off x="2438280" y="2590920"/>
            <a:ext cx="7391160" cy="3276000"/>
            <a:chOff x="2438280" y="2590920"/>
            <a:chExt cx="7391160" cy="3276000"/>
          </a:xfrm>
        </p:grpSpPr>
        <p:grpSp>
          <p:nvGrpSpPr>
            <p:cNvPr id="3062" name="Group 4"/>
            <p:cNvGrpSpPr/>
            <p:nvPr/>
          </p:nvGrpSpPr>
          <p:grpSpPr>
            <a:xfrm>
              <a:off x="2438280" y="2590920"/>
              <a:ext cx="7391160" cy="3276000"/>
              <a:chOff x="2438280" y="2590920"/>
              <a:chExt cx="7391160" cy="3276000"/>
            </a:xfrm>
          </p:grpSpPr>
          <p:sp>
            <p:nvSpPr>
              <p:cNvPr id="3063" name="CustomShape 5"/>
              <p:cNvSpPr/>
              <p:nvPr/>
            </p:nvSpPr>
            <p:spPr>
              <a:xfrm>
                <a:off x="5943600" y="25909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64" name="CustomShape 6"/>
              <p:cNvSpPr/>
              <p:nvPr/>
            </p:nvSpPr>
            <p:spPr>
              <a:xfrm>
                <a:off x="3809880" y="35053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65" name="CustomShape 7"/>
              <p:cNvSpPr/>
              <p:nvPr/>
            </p:nvSpPr>
            <p:spPr>
              <a:xfrm>
                <a:off x="8153280" y="35053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66" name="CustomShape 8"/>
              <p:cNvSpPr/>
              <p:nvPr/>
            </p:nvSpPr>
            <p:spPr>
              <a:xfrm>
                <a:off x="906768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67" name="CustomShape 9"/>
              <p:cNvSpPr/>
              <p:nvPr/>
            </p:nvSpPr>
            <p:spPr>
              <a:xfrm>
                <a:off x="739152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68" name="CustomShape 10"/>
              <p:cNvSpPr/>
              <p:nvPr/>
            </p:nvSpPr>
            <p:spPr>
              <a:xfrm>
                <a:off x="472428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69" name="CustomShape 11"/>
              <p:cNvSpPr/>
              <p:nvPr/>
            </p:nvSpPr>
            <p:spPr>
              <a:xfrm>
                <a:off x="297180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0" name="CustomShape 12"/>
              <p:cNvSpPr/>
              <p:nvPr/>
            </p:nvSpPr>
            <p:spPr>
              <a:xfrm>
                <a:off x="41911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1" name="CustomShape 13"/>
              <p:cNvSpPr/>
              <p:nvPr/>
            </p:nvSpPr>
            <p:spPr>
              <a:xfrm>
                <a:off x="69343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2" name="CustomShape 14"/>
              <p:cNvSpPr/>
              <p:nvPr/>
            </p:nvSpPr>
            <p:spPr>
              <a:xfrm>
                <a:off x="53341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3" name="CustomShape 15"/>
              <p:cNvSpPr/>
              <p:nvPr/>
            </p:nvSpPr>
            <p:spPr>
              <a:xfrm>
                <a:off x="35053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4" name="CustomShape 16"/>
              <p:cNvSpPr/>
              <p:nvPr/>
            </p:nvSpPr>
            <p:spPr>
              <a:xfrm>
                <a:off x="243828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5" name="Line 17"/>
              <p:cNvSpPr/>
              <p:nvPr/>
            </p:nvSpPr>
            <p:spPr>
              <a:xfrm flipH="1">
                <a:off x="4032000" y="2743200"/>
                <a:ext cx="1911600" cy="822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6" name="Line 18"/>
              <p:cNvSpPr/>
              <p:nvPr/>
            </p:nvSpPr>
            <p:spPr>
              <a:xfrm>
                <a:off x="6135480" y="2768400"/>
                <a:ext cx="201132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7" name="Line 19"/>
              <p:cNvSpPr/>
              <p:nvPr/>
            </p:nvSpPr>
            <p:spPr>
              <a:xfrm flipH="1">
                <a:off x="3170160" y="3697200"/>
                <a:ext cx="679320" cy="8348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8" name="Line 20"/>
              <p:cNvSpPr/>
              <p:nvPr/>
            </p:nvSpPr>
            <p:spPr>
              <a:xfrm>
                <a:off x="4032000" y="3697200"/>
                <a:ext cx="717480" cy="822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9" name="Line 21"/>
              <p:cNvSpPr/>
              <p:nvPr/>
            </p:nvSpPr>
            <p:spPr>
              <a:xfrm>
                <a:off x="8342280" y="3709800"/>
                <a:ext cx="77148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0" name="Line 22"/>
              <p:cNvSpPr/>
              <p:nvPr/>
            </p:nvSpPr>
            <p:spPr>
              <a:xfrm flipH="1">
                <a:off x="7584840" y="3722400"/>
                <a:ext cx="63972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1" name="Line 23"/>
              <p:cNvSpPr/>
              <p:nvPr/>
            </p:nvSpPr>
            <p:spPr>
              <a:xfrm flipH="1">
                <a:off x="2582640" y="4701960"/>
                <a:ext cx="442800" cy="9414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2" name="Line 24"/>
              <p:cNvSpPr/>
              <p:nvPr/>
            </p:nvSpPr>
            <p:spPr>
              <a:xfrm>
                <a:off x="3130200" y="4716360"/>
                <a:ext cx="444600" cy="927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3" name="Line 25"/>
              <p:cNvSpPr/>
              <p:nvPr/>
            </p:nvSpPr>
            <p:spPr>
              <a:xfrm flipH="1">
                <a:off x="4319280" y="4716360"/>
                <a:ext cx="457200" cy="9396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4" name="Line 26"/>
              <p:cNvSpPr/>
              <p:nvPr/>
            </p:nvSpPr>
            <p:spPr>
              <a:xfrm>
                <a:off x="4881240" y="4716360"/>
                <a:ext cx="509760" cy="9396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5" name="CustomShape 27"/>
              <p:cNvSpPr/>
              <p:nvPr/>
            </p:nvSpPr>
            <p:spPr>
              <a:xfrm>
                <a:off x="5943600" y="2590920"/>
                <a:ext cx="228240" cy="228240"/>
              </a:xfrm>
              <a:prstGeom prst="ellipse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086" name="Group 28"/>
              <p:cNvGrpSpPr/>
              <p:nvPr/>
            </p:nvGrpSpPr>
            <p:grpSpPr>
              <a:xfrm>
                <a:off x="7848720" y="5638680"/>
                <a:ext cx="228240" cy="228240"/>
                <a:chOff x="7848720" y="5638680"/>
                <a:chExt cx="228240" cy="228240"/>
              </a:xfrm>
            </p:grpSpPr>
            <p:sp>
              <p:nvSpPr>
                <p:cNvPr id="3087" name="CustomShape 29"/>
                <p:cNvSpPr/>
                <p:nvPr/>
              </p:nvSpPr>
              <p:spPr>
                <a:xfrm>
                  <a:off x="7848720" y="5638680"/>
                  <a:ext cx="228240" cy="228240"/>
                </a:xfrm>
                <a:prstGeom prst="ellipse">
                  <a:avLst/>
                </a:prstGeom>
                <a:solidFill>
                  <a:schemeClr val="accent2"/>
                </a:solidFill>
                <a:ln w="936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88" name="CustomShape 30"/>
                <p:cNvSpPr/>
                <p:nvPr/>
              </p:nvSpPr>
              <p:spPr>
                <a:xfrm>
                  <a:off x="7848720" y="5638680"/>
                  <a:ext cx="228240" cy="228240"/>
                </a:xfrm>
                <a:prstGeom prst="ellipse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089" name="CustomShape 31"/>
              <p:cNvSpPr/>
              <p:nvPr/>
            </p:nvSpPr>
            <p:spPr>
              <a:xfrm>
                <a:off x="868680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0" name="CustomShape 32"/>
              <p:cNvSpPr/>
              <p:nvPr/>
            </p:nvSpPr>
            <p:spPr>
              <a:xfrm>
                <a:off x="960120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1" name="Line 33"/>
              <p:cNvSpPr/>
              <p:nvPr/>
            </p:nvSpPr>
            <p:spPr>
              <a:xfrm flipH="1">
                <a:off x="7075440" y="4701960"/>
                <a:ext cx="35244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2" name="Line 34"/>
              <p:cNvSpPr/>
              <p:nvPr/>
            </p:nvSpPr>
            <p:spPr>
              <a:xfrm>
                <a:off x="7584840" y="4689360"/>
                <a:ext cx="35244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3" name="Line 35"/>
              <p:cNvSpPr/>
              <p:nvPr/>
            </p:nvSpPr>
            <p:spPr>
              <a:xfrm flipH="1">
                <a:off x="8799480" y="4716360"/>
                <a:ext cx="326880" cy="927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4" name="Line 36"/>
              <p:cNvSpPr/>
              <p:nvPr/>
            </p:nvSpPr>
            <p:spPr>
              <a:xfrm>
                <a:off x="9270720" y="4701960"/>
                <a:ext cx="39060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95" name="CustomShape 37"/>
            <p:cNvSpPr/>
            <p:nvPr/>
          </p:nvSpPr>
          <p:spPr>
            <a:xfrm>
              <a:off x="3488400" y="32893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2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3096" name="CustomShape 38"/>
            <p:cNvSpPr/>
            <p:nvPr/>
          </p:nvSpPr>
          <p:spPr>
            <a:xfrm>
              <a:off x="8364960" y="32893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3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3097" name="CustomShape 39"/>
            <p:cNvSpPr/>
            <p:nvPr/>
          </p:nvSpPr>
          <p:spPr>
            <a:xfrm>
              <a:off x="2649960" y="42037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3098" name="CustomShape 40"/>
            <p:cNvSpPr/>
            <p:nvPr/>
          </p:nvSpPr>
          <p:spPr>
            <a:xfrm>
              <a:off x="4860000" y="42037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5</a:t>
              </a:r>
              <a:endParaRPr b="0" lang="en-IN" sz="2400" spc="-1" strike="noStrike">
                <a:latin typeface="Arial"/>
              </a:endParaRPr>
            </a:p>
          </p:txBody>
        </p:sp>
      </p:grpSp>
      <p:sp>
        <p:nvSpPr>
          <p:cNvPr id="3099" name="CustomShape 41"/>
          <p:cNvSpPr/>
          <p:nvPr/>
        </p:nvSpPr>
        <p:spPr>
          <a:xfrm>
            <a:off x="2133720" y="5638680"/>
            <a:ext cx="228240" cy="151920"/>
          </a:xfrm>
          <a:prstGeom prst="chevron">
            <a:avLst>
              <a:gd name="adj" fmla="val 37500"/>
            </a:avLst>
          </a:prstGeom>
          <a:solidFill>
            <a:srgbClr val="3366ff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00" name="CustomShape 42"/>
          <p:cNvSpPr/>
          <p:nvPr/>
        </p:nvSpPr>
        <p:spPr>
          <a:xfrm>
            <a:off x="8153280" y="350532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1" name="CustomShape 43"/>
          <p:cNvSpPr/>
          <p:nvPr/>
        </p:nvSpPr>
        <p:spPr>
          <a:xfrm>
            <a:off x="3809880" y="350532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2" name="CustomShape 44"/>
          <p:cNvSpPr/>
          <p:nvPr/>
        </p:nvSpPr>
        <p:spPr>
          <a:xfrm>
            <a:off x="5943600" y="2590920"/>
            <a:ext cx="228240" cy="228240"/>
          </a:xfrm>
          <a:prstGeom prst="ellipse">
            <a:avLst/>
          </a:prstGeom>
          <a:solidFill>
            <a:schemeClr val="tx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3" name="Line 45"/>
          <p:cNvSpPr/>
          <p:nvPr/>
        </p:nvSpPr>
        <p:spPr>
          <a:xfrm flipH="1">
            <a:off x="7075440" y="4701960"/>
            <a:ext cx="35244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04" name="Line 46"/>
          <p:cNvSpPr/>
          <p:nvPr/>
        </p:nvSpPr>
        <p:spPr>
          <a:xfrm>
            <a:off x="7584840" y="4689360"/>
            <a:ext cx="35244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05" name="CustomShape 47"/>
          <p:cNvSpPr/>
          <p:nvPr/>
        </p:nvSpPr>
        <p:spPr>
          <a:xfrm>
            <a:off x="4724280" y="449568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6" name="CustomShape 48"/>
          <p:cNvSpPr/>
          <p:nvPr/>
        </p:nvSpPr>
        <p:spPr>
          <a:xfrm>
            <a:off x="2971800" y="449568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7" name="CustomShape 49"/>
          <p:cNvSpPr/>
          <p:nvPr/>
        </p:nvSpPr>
        <p:spPr>
          <a:xfrm>
            <a:off x="3809880" y="3505320"/>
            <a:ext cx="228240" cy="228240"/>
          </a:xfrm>
          <a:prstGeom prst="ellipse">
            <a:avLst/>
          </a:prstGeom>
          <a:solidFill>
            <a:schemeClr val="tx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8" name="CustomShape 50"/>
          <p:cNvSpPr/>
          <p:nvPr/>
        </p:nvSpPr>
        <p:spPr>
          <a:xfrm>
            <a:off x="2971800" y="4495680"/>
            <a:ext cx="228240" cy="228240"/>
          </a:xfrm>
          <a:prstGeom prst="ellipse">
            <a:avLst/>
          </a:prstGeom>
          <a:solidFill>
            <a:schemeClr val="tx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9" name="CustomShape 51"/>
          <p:cNvSpPr/>
          <p:nvPr/>
        </p:nvSpPr>
        <p:spPr>
          <a:xfrm>
            <a:off x="3505320" y="563868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0" name="CustomShape 52"/>
          <p:cNvSpPr/>
          <p:nvPr/>
        </p:nvSpPr>
        <p:spPr>
          <a:xfrm>
            <a:off x="2438280" y="563868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1" name="TextShape 5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Depth-First Strategy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TextShape 1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New nodes are inserted </a:t>
            </a:r>
            <a:r>
              <a:rPr b="0" lang="en-US" sz="2800" spc="-1" strike="noStrike">
                <a:solidFill>
                  <a:srgbClr val="990033"/>
                </a:solidFill>
                <a:latin typeface="Calibri"/>
              </a:rPr>
              <a:t>at the front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of FRINGE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3113" name="CustomShape 2"/>
          <p:cNvSpPr/>
          <p:nvPr/>
        </p:nvSpPr>
        <p:spPr>
          <a:xfrm>
            <a:off x="5622120" y="237492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3114" name="Group 3"/>
          <p:cNvGrpSpPr/>
          <p:nvPr/>
        </p:nvGrpSpPr>
        <p:grpSpPr>
          <a:xfrm>
            <a:off x="2438280" y="2590920"/>
            <a:ext cx="7391160" cy="3276000"/>
            <a:chOff x="2438280" y="2590920"/>
            <a:chExt cx="7391160" cy="3276000"/>
          </a:xfrm>
        </p:grpSpPr>
        <p:grpSp>
          <p:nvGrpSpPr>
            <p:cNvPr id="3115" name="Group 4"/>
            <p:cNvGrpSpPr/>
            <p:nvPr/>
          </p:nvGrpSpPr>
          <p:grpSpPr>
            <a:xfrm>
              <a:off x="2438280" y="2590920"/>
              <a:ext cx="7391160" cy="3276000"/>
              <a:chOff x="2438280" y="2590920"/>
              <a:chExt cx="7391160" cy="3276000"/>
            </a:xfrm>
          </p:grpSpPr>
          <p:sp>
            <p:nvSpPr>
              <p:cNvPr id="3116" name="CustomShape 5"/>
              <p:cNvSpPr/>
              <p:nvPr/>
            </p:nvSpPr>
            <p:spPr>
              <a:xfrm>
                <a:off x="5943600" y="25909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17" name="CustomShape 6"/>
              <p:cNvSpPr/>
              <p:nvPr/>
            </p:nvSpPr>
            <p:spPr>
              <a:xfrm>
                <a:off x="3809880" y="35053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18" name="CustomShape 7"/>
              <p:cNvSpPr/>
              <p:nvPr/>
            </p:nvSpPr>
            <p:spPr>
              <a:xfrm>
                <a:off x="8153280" y="35053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19" name="CustomShape 8"/>
              <p:cNvSpPr/>
              <p:nvPr/>
            </p:nvSpPr>
            <p:spPr>
              <a:xfrm>
                <a:off x="906768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20" name="CustomShape 9"/>
              <p:cNvSpPr/>
              <p:nvPr/>
            </p:nvSpPr>
            <p:spPr>
              <a:xfrm>
                <a:off x="739152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21" name="CustomShape 10"/>
              <p:cNvSpPr/>
              <p:nvPr/>
            </p:nvSpPr>
            <p:spPr>
              <a:xfrm>
                <a:off x="472428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22" name="CustomShape 11"/>
              <p:cNvSpPr/>
              <p:nvPr/>
            </p:nvSpPr>
            <p:spPr>
              <a:xfrm>
                <a:off x="297180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23" name="CustomShape 12"/>
              <p:cNvSpPr/>
              <p:nvPr/>
            </p:nvSpPr>
            <p:spPr>
              <a:xfrm>
                <a:off x="41911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24" name="CustomShape 13"/>
              <p:cNvSpPr/>
              <p:nvPr/>
            </p:nvSpPr>
            <p:spPr>
              <a:xfrm>
                <a:off x="69343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25" name="CustomShape 14"/>
              <p:cNvSpPr/>
              <p:nvPr/>
            </p:nvSpPr>
            <p:spPr>
              <a:xfrm>
                <a:off x="53341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26" name="CustomShape 15"/>
              <p:cNvSpPr/>
              <p:nvPr/>
            </p:nvSpPr>
            <p:spPr>
              <a:xfrm>
                <a:off x="35053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27" name="CustomShape 16"/>
              <p:cNvSpPr/>
              <p:nvPr/>
            </p:nvSpPr>
            <p:spPr>
              <a:xfrm>
                <a:off x="243828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28" name="Line 17"/>
              <p:cNvSpPr/>
              <p:nvPr/>
            </p:nvSpPr>
            <p:spPr>
              <a:xfrm flipH="1">
                <a:off x="4032000" y="2743200"/>
                <a:ext cx="1911600" cy="822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29" name="Line 18"/>
              <p:cNvSpPr/>
              <p:nvPr/>
            </p:nvSpPr>
            <p:spPr>
              <a:xfrm>
                <a:off x="6135480" y="2768400"/>
                <a:ext cx="201132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30" name="Line 19"/>
              <p:cNvSpPr/>
              <p:nvPr/>
            </p:nvSpPr>
            <p:spPr>
              <a:xfrm flipH="1">
                <a:off x="3170160" y="3697200"/>
                <a:ext cx="679320" cy="8348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31" name="Line 20"/>
              <p:cNvSpPr/>
              <p:nvPr/>
            </p:nvSpPr>
            <p:spPr>
              <a:xfrm>
                <a:off x="4032000" y="3697200"/>
                <a:ext cx="717480" cy="822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32" name="Line 21"/>
              <p:cNvSpPr/>
              <p:nvPr/>
            </p:nvSpPr>
            <p:spPr>
              <a:xfrm>
                <a:off x="8342280" y="3709800"/>
                <a:ext cx="77148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33" name="Line 22"/>
              <p:cNvSpPr/>
              <p:nvPr/>
            </p:nvSpPr>
            <p:spPr>
              <a:xfrm flipH="1">
                <a:off x="7584840" y="3722400"/>
                <a:ext cx="63972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34" name="Line 23"/>
              <p:cNvSpPr/>
              <p:nvPr/>
            </p:nvSpPr>
            <p:spPr>
              <a:xfrm flipH="1">
                <a:off x="2582640" y="4701960"/>
                <a:ext cx="442800" cy="9414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35" name="Line 24"/>
              <p:cNvSpPr/>
              <p:nvPr/>
            </p:nvSpPr>
            <p:spPr>
              <a:xfrm>
                <a:off x="3130200" y="4716360"/>
                <a:ext cx="444600" cy="927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36" name="Line 25"/>
              <p:cNvSpPr/>
              <p:nvPr/>
            </p:nvSpPr>
            <p:spPr>
              <a:xfrm flipH="1">
                <a:off x="4319280" y="4716360"/>
                <a:ext cx="457200" cy="9396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37" name="Line 26"/>
              <p:cNvSpPr/>
              <p:nvPr/>
            </p:nvSpPr>
            <p:spPr>
              <a:xfrm>
                <a:off x="4881240" y="4716360"/>
                <a:ext cx="509760" cy="9396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38" name="CustomShape 27"/>
              <p:cNvSpPr/>
              <p:nvPr/>
            </p:nvSpPr>
            <p:spPr>
              <a:xfrm>
                <a:off x="5943600" y="2590920"/>
                <a:ext cx="228240" cy="228240"/>
              </a:xfrm>
              <a:prstGeom prst="ellipse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139" name="Group 28"/>
              <p:cNvGrpSpPr/>
              <p:nvPr/>
            </p:nvGrpSpPr>
            <p:grpSpPr>
              <a:xfrm>
                <a:off x="7848720" y="5638680"/>
                <a:ext cx="228240" cy="228240"/>
                <a:chOff x="7848720" y="5638680"/>
                <a:chExt cx="228240" cy="228240"/>
              </a:xfrm>
            </p:grpSpPr>
            <p:sp>
              <p:nvSpPr>
                <p:cNvPr id="3140" name="CustomShape 29"/>
                <p:cNvSpPr/>
                <p:nvPr/>
              </p:nvSpPr>
              <p:spPr>
                <a:xfrm>
                  <a:off x="7848720" y="5638680"/>
                  <a:ext cx="228240" cy="228240"/>
                </a:xfrm>
                <a:prstGeom prst="ellipse">
                  <a:avLst/>
                </a:prstGeom>
                <a:solidFill>
                  <a:schemeClr val="accent2"/>
                </a:solidFill>
                <a:ln w="936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41" name="CustomShape 30"/>
                <p:cNvSpPr/>
                <p:nvPr/>
              </p:nvSpPr>
              <p:spPr>
                <a:xfrm>
                  <a:off x="7848720" y="5638680"/>
                  <a:ext cx="228240" cy="228240"/>
                </a:xfrm>
                <a:prstGeom prst="ellipse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142" name="CustomShape 31"/>
              <p:cNvSpPr/>
              <p:nvPr/>
            </p:nvSpPr>
            <p:spPr>
              <a:xfrm>
                <a:off x="868680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43" name="CustomShape 32"/>
              <p:cNvSpPr/>
              <p:nvPr/>
            </p:nvSpPr>
            <p:spPr>
              <a:xfrm>
                <a:off x="960120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44" name="Line 33"/>
              <p:cNvSpPr/>
              <p:nvPr/>
            </p:nvSpPr>
            <p:spPr>
              <a:xfrm flipH="1">
                <a:off x="7075440" y="4701960"/>
                <a:ext cx="35244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45" name="Line 34"/>
              <p:cNvSpPr/>
              <p:nvPr/>
            </p:nvSpPr>
            <p:spPr>
              <a:xfrm>
                <a:off x="7584840" y="4689360"/>
                <a:ext cx="35244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46" name="Line 35"/>
              <p:cNvSpPr/>
              <p:nvPr/>
            </p:nvSpPr>
            <p:spPr>
              <a:xfrm flipH="1">
                <a:off x="8799480" y="4716360"/>
                <a:ext cx="326880" cy="927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47" name="Line 36"/>
              <p:cNvSpPr/>
              <p:nvPr/>
            </p:nvSpPr>
            <p:spPr>
              <a:xfrm>
                <a:off x="9270720" y="4701960"/>
                <a:ext cx="39060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148" name="CustomShape 37"/>
            <p:cNvSpPr/>
            <p:nvPr/>
          </p:nvSpPr>
          <p:spPr>
            <a:xfrm>
              <a:off x="3488400" y="32893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2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3149" name="CustomShape 38"/>
            <p:cNvSpPr/>
            <p:nvPr/>
          </p:nvSpPr>
          <p:spPr>
            <a:xfrm>
              <a:off x="8364960" y="32893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3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3150" name="CustomShape 39"/>
            <p:cNvSpPr/>
            <p:nvPr/>
          </p:nvSpPr>
          <p:spPr>
            <a:xfrm>
              <a:off x="2649960" y="42037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3151" name="CustomShape 40"/>
            <p:cNvSpPr/>
            <p:nvPr/>
          </p:nvSpPr>
          <p:spPr>
            <a:xfrm>
              <a:off x="4860000" y="42037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5</a:t>
              </a:r>
              <a:endParaRPr b="0" lang="en-IN" sz="2400" spc="-1" strike="noStrike">
                <a:latin typeface="Arial"/>
              </a:endParaRPr>
            </a:p>
          </p:txBody>
        </p:sp>
      </p:grpSp>
      <p:sp>
        <p:nvSpPr>
          <p:cNvPr id="3152" name="CustomShape 41"/>
          <p:cNvSpPr/>
          <p:nvPr/>
        </p:nvSpPr>
        <p:spPr>
          <a:xfrm>
            <a:off x="3200400" y="5638680"/>
            <a:ext cx="228240" cy="151920"/>
          </a:xfrm>
          <a:prstGeom prst="chevron">
            <a:avLst>
              <a:gd name="adj" fmla="val 37500"/>
            </a:avLst>
          </a:prstGeom>
          <a:solidFill>
            <a:srgbClr val="3366ff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53" name="CustomShape 42"/>
          <p:cNvSpPr/>
          <p:nvPr/>
        </p:nvSpPr>
        <p:spPr>
          <a:xfrm>
            <a:off x="8153280" y="350532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4" name="CustomShape 43"/>
          <p:cNvSpPr/>
          <p:nvPr/>
        </p:nvSpPr>
        <p:spPr>
          <a:xfrm>
            <a:off x="3809880" y="350532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5" name="CustomShape 44"/>
          <p:cNvSpPr/>
          <p:nvPr/>
        </p:nvSpPr>
        <p:spPr>
          <a:xfrm>
            <a:off x="5943600" y="2590920"/>
            <a:ext cx="228240" cy="228240"/>
          </a:xfrm>
          <a:prstGeom prst="ellipse">
            <a:avLst/>
          </a:prstGeom>
          <a:solidFill>
            <a:schemeClr val="tx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6" name="Line 45"/>
          <p:cNvSpPr/>
          <p:nvPr/>
        </p:nvSpPr>
        <p:spPr>
          <a:xfrm flipH="1">
            <a:off x="7075440" y="4701960"/>
            <a:ext cx="35244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57" name="Line 46"/>
          <p:cNvSpPr/>
          <p:nvPr/>
        </p:nvSpPr>
        <p:spPr>
          <a:xfrm>
            <a:off x="7584840" y="4689360"/>
            <a:ext cx="35244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58" name="CustomShape 47"/>
          <p:cNvSpPr/>
          <p:nvPr/>
        </p:nvSpPr>
        <p:spPr>
          <a:xfrm>
            <a:off x="4724280" y="449568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9" name="CustomShape 48"/>
          <p:cNvSpPr/>
          <p:nvPr/>
        </p:nvSpPr>
        <p:spPr>
          <a:xfrm>
            <a:off x="2971800" y="449568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0" name="CustomShape 49"/>
          <p:cNvSpPr/>
          <p:nvPr/>
        </p:nvSpPr>
        <p:spPr>
          <a:xfrm>
            <a:off x="3809880" y="3505320"/>
            <a:ext cx="228240" cy="228240"/>
          </a:xfrm>
          <a:prstGeom prst="ellipse">
            <a:avLst/>
          </a:prstGeom>
          <a:solidFill>
            <a:schemeClr val="tx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1" name="CustomShape 50"/>
          <p:cNvSpPr/>
          <p:nvPr/>
        </p:nvSpPr>
        <p:spPr>
          <a:xfrm>
            <a:off x="2971800" y="4495680"/>
            <a:ext cx="228240" cy="228240"/>
          </a:xfrm>
          <a:prstGeom prst="ellipse">
            <a:avLst/>
          </a:prstGeom>
          <a:solidFill>
            <a:schemeClr val="tx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2" name="CustomShape 51"/>
          <p:cNvSpPr/>
          <p:nvPr/>
        </p:nvSpPr>
        <p:spPr>
          <a:xfrm>
            <a:off x="3505320" y="563868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3" name="CustomShape 52"/>
          <p:cNvSpPr/>
          <p:nvPr/>
        </p:nvSpPr>
        <p:spPr>
          <a:xfrm>
            <a:off x="2438280" y="56386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4" name="CustomShape 53"/>
          <p:cNvSpPr/>
          <p:nvPr/>
        </p:nvSpPr>
        <p:spPr>
          <a:xfrm>
            <a:off x="2438280" y="5638680"/>
            <a:ext cx="228240" cy="2282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5" name="TextShape 54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Depth-First Strategy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TextShape 1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New nodes are inserted </a:t>
            </a:r>
            <a:r>
              <a:rPr b="0" lang="en-US" sz="2800" spc="-1" strike="noStrike">
                <a:solidFill>
                  <a:srgbClr val="990033"/>
                </a:solidFill>
                <a:latin typeface="Calibri"/>
              </a:rPr>
              <a:t>at the front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of FRINGE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3167" name="CustomShape 2"/>
          <p:cNvSpPr/>
          <p:nvPr/>
        </p:nvSpPr>
        <p:spPr>
          <a:xfrm>
            <a:off x="5622120" y="237492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3168" name="Group 3"/>
          <p:cNvGrpSpPr/>
          <p:nvPr/>
        </p:nvGrpSpPr>
        <p:grpSpPr>
          <a:xfrm>
            <a:off x="2438280" y="2590920"/>
            <a:ext cx="7391160" cy="3276000"/>
            <a:chOff x="2438280" y="2590920"/>
            <a:chExt cx="7391160" cy="3276000"/>
          </a:xfrm>
        </p:grpSpPr>
        <p:grpSp>
          <p:nvGrpSpPr>
            <p:cNvPr id="3169" name="Group 4"/>
            <p:cNvGrpSpPr/>
            <p:nvPr/>
          </p:nvGrpSpPr>
          <p:grpSpPr>
            <a:xfrm>
              <a:off x="2438280" y="2590920"/>
              <a:ext cx="7391160" cy="3276000"/>
              <a:chOff x="2438280" y="2590920"/>
              <a:chExt cx="7391160" cy="3276000"/>
            </a:xfrm>
          </p:grpSpPr>
          <p:sp>
            <p:nvSpPr>
              <p:cNvPr id="3170" name="CustomShape 5"/>
              <p:cNvSpPr/>
              <p:nvPr/>
            </p:nvSpPr>
            <p:spPr>
              <a:xfrm>
                <a:off x="5943600" y="25909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71" name="CustomShape 6"/>
              <p:cNvSpPr/>
              <p:nvPr/>
            </p:nvSpPr>
            <p:spPr>
              <a:xfrm>
                <a:off x="3809880" y="35053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72" name="CustomShape 7"/>
              <p:cNvSpPr/>
              <p:nvPr/>
            </p:nvSpPr>
            <p:spPr>
              <a:xfrm>
                <a:off x="8153280" y="35053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73" name="CustomShape 8"/>
              <p:cNvSpPr/>
              <p:nvPr/>
            </p:nvSpPr>
            <p:spPr>
              <a:xfrm>
                <a:off x="906768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74" name="CustomShape 9"/>
              <p:cNvSpPr/>
              <p:nvPr/>
            </p:nvSpPr>
            <p:spPr>
              <a:xfrm>
                <a:off x="739152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75" name="CustomShape 10"/>
              <p:cNvSpPr/>
              <p:nvPr/>
            </p:nvSpPr>
            <p:spPr>
              <a:xfrm>
                <a:off x="472428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76" name="CustomShape 11"/>
              <p:cNvSpPr/>
              <p:nvPr/>
            </p:nvSpPr>
            <p:spPr>
              <a:xfrm>
                <a:off x="297180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77" name="CustomShape 12"/>
              <p:cNvSpPr/>
              <p:nvPr/>
            </p:nvSpPr>
            <p:spPr>
              <a:xfrm>
                <a:off x="41911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78" name="CustomShape 13"/>
              <p:cNvSpPr/>
              <p:nvPr/>
            </p:nvSpPr>
            <p:spPr>
              <a:xfrm>
                <a:off x="69343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79" name="CustomShape 14"/>
              <p:cNvSpPr/>
              <p:nvPr/>
            </p:nvSpPr>
            <p:spPr>
              <a:xfrm>
                <a:off x="53341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80" name="CustomShape 15"/>
              <p:cNvSpPr/>
              <p:nvPr/>
            </p:nvSpPr>
            <p:spPr>
              <a:xfrm>
                <a:off x="35053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81" name="CustomShape 16"/>
              <p:cNvSpPr/>
              <p:nvPr/>
            </p:nvSpPr>
            <p:spPr>
              <a:xfrm>
                <a:off x="243828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82" name="Line 17"/>
              <p:cNvSpPr/>
              <p:nvPr/>
            </p:nvSpPr>
            <p:spPr>
              <a:xfrm flipH="1">
                <a:off x="4032000" y="2743200"/>
                <a:ext cx="1911600" cy="822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83" name="Line 18"/>
              <p:cNvSpPr/>
              <p:nvPr/>
            </p:nvSpPr>
            <p:spPr>
              <a:xfrm>
                <a:off x="6135480" y="2768400"/>
                <a:ext cx="201132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84" name="Line 19"/>
              <p:cNvSpPr/>
              <p:nvPr/>
            </p:nvSpPr>
            <p:spPr>
              <a:xfrm flipH="1">
                <a:off x="3170160" y="3697200"/>
                <a:ext cx="679320" cy="8348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85" name="Line 20"/>
              <p:cNvSpPr/>
              <p:nvPr/>
            </p:nvSpPr>
            <p:spPr>
              <a:xfrm>
                <a:off x="4032000" y="3697200"/>
                <a:ext cx="717480" cy="822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86" name="Line 21"/>
              <p:cNvSpPr/>
              <p:nvPr/>
            </p:nvSpPr>
            <p:spPr>
              <a:xfrm>
                <a:off x="8342280" y="3709800"/>
                <a:ext cx="77148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87" name="Line 22"/>
              <p:cNvSpPr/>
              <p:nvPr/>
            </p:nvSpPr>
            <p:spPr>
              <a:xfrm flipH="1">
                <a:off x="7584840" y="3722400"/>
                <a:ext cx="63972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88" name="Line 23"/>
              <p:cNvSpPr/>
              <p:nvPr/>
            </p:nvSpPr>
            <p:spPr>
              <a:xfrm flipH="1">
                <a:off x="2582640" y="4701960"/>
                <a:ext cx="442800" cy="9414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89" name="Line 24"/>
              <p:cNvSpPr/>
              <p:nvPr/>
            </p:nvSpPr>
            <p:spPr>
              <a:xfrm>
                <a:off x="3130200" y="4716360"/>
                <a:ext cx="444600" cy="927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90" name="Line 25"/>
              <p:cNvSpPr/>
              <p:nvPr/>
            </p:nvSpPr>
            <p:spPr>
              <a:xfrm flipH="1">
                <a:off x="4319280" y="4716360"/>
                <a:ext cx="457200" cy="9396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91" name="Line 26"/>
              <p:cNvSpPr/>
              <p:nvPr/>
            </p:nvSpPr>
            <p:spPr>
              <a:xfrm>
                <a:off x="4881240" y="4716360"/>
                <a:ext cx="509760" cy="9396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92" name="CustomShape 27"/>
              <p:cNvSpPr/>
              <p:nvPr/>
            </p:nvSpPr>
            <p:spPr>
              <a:xfrm>
                <a:off x="5943600" y="2590920"/>
                <a:ext cx="228240" cy="228240"/>
              </a:xfrm>
              <a:prstGeom prst="ellipse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193" name="Group 28"/>
              <p:cNvGrpSpPr/>
              <p:nvPr/>
            </p:nvGrpSpPr>
            <p:grpSpPr>
              <a:xfrm>
                <a:off x="7848720" y="5638680"/>
                <a:ext cx="228240" cy="228240"/>
                <a:chOff x="7848720" y="5638680"/>
                <a:chExt cx="228240" cy="228240"/>
              </a:xfrm>
            </p:grpSpPr>
            <p:sp>
              <p:nvSpPr>
                <p:cNvPr id="3194" name="CustomShape 29"/>
                <p:cNvSpPr/>
                <p:nvPr/>
              </p:nvSpPr>
              <p:spPr>
                <a:xfrm>
                  <a:off x="7848720" y="5638680"/>
                  <a:ext cx="228240" cy="228240"/>
                </a:xfrm>
                <a:prstGeom prst="ellipse">
                  <a:avLst/>
                </a:prstGeom>
                <a:solidFill>
                  <a:schemeClr val="accent2"/>
                </a:solidFill>
                <a:ln w="936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95" name="CustomShape 30"/>
                <p:cNvSpPr/>
                <p:nvPr/>
              </p:nvSpPr>
              <p:spPr>
                <a:xfrm>
                  <a:off x="7848720" y="5638680"/>
                  <a:ext cx="228240" cy="228240"/>
                </a:xfrm>
                <a:prstGeom prst="ellipse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196" name="CustomShape 31"/>
              <p:cNvSpPr/>
              <p:nvPr/>
            </p:nvSpPr>
            <p:spPr>
              <a:xfrm>
                <a:off x="868680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97" name="CustomShape 32"/>
              <p:cNvSpPr/>
              <p:nvPr/>
            </p:nvSpPr>
            <p:spPr>
              <a:xfrm>
                <a:off x="960120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98" name="Line 33"/>
              <p:cNvSpPr/>
              <p:nvPr/>
            </p:nvSpPr>
            <p:spPr>
              <a:xfrm flipH="1">
                <a:off x="7075440" y="4701960"/>
                <a:ext cx="35244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99" name="Line 34"/>
              <p:cNvSpPr/>
              <p:nvPr/>
            </p:nvSpPr>
            <p:spPr>
              <a:xfrm>
                <a:off x="7584840" y="4689360"/>
                <a:ext cx="35244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00" name="Line 35"/>
              <p:cNvSpPr/>
              <p:nvPr/>
            </p:nvSpPr>
            <p:spPr>
              <a:xfrm flipH="1">
                <a:off x="8799480" y="4716360"/>
                <a:ext cx="326880" cy="927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01" name="Line 36"/>
              <p:cNvSpPr/>
              <p:nvPr/>
            </p:nvSpPr>
            <p:spPr>
              <a:xfrm>
                <a:off x="9270720" y="4701960"/>
                <a:ext cx="39060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202" name="CustomShape 37"/>
            <p:cNvSpPr/>
            <p:nvPr/>
          </p:nvSpPr>
          <p:spPr>
            <a:xfrm>
              <a:off x="3488400" y="32893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2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3203" name="CustomShape 38"/>
            <p:cNvSpPr/>
            <p:nvPr/>
          </p:nvSpPr>
          <p:spPr>
            <a:xfrm>
              <a:off x="8364960" y="32893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3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3204" name="CustomShape 39"/>
            <p:cNvSpPr/>
            <p:nvPr/>
          </p:nvSpPr>
          <p:spPr>
            <a:xfrm>
              <a:off x="2649960" y="42037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3205" name="CustomShape 40"/>
            <p:cNvSpPr/>
            <p:nvPr/>
          </p:nvSpPr>
          <p:spPr>
            <a:xfrm>
              <a:off x="4860000" y="42037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5</a:t>
              </a:r>
              <a:endParaRPr b="0" lang="en-IN" sz="2400" spc="-1" strike="noStrike">
                <a:latin typeface="Arial"/>
              </a:endParaRPr>
            </a:p>
          </p:txBody>
        </p:sp>
      </p:grpSp>
      <p:sp>
        <p:nvSpPr>
          <p:cNvPr id="3206" name="CustomShape 41"/>
          <p:cNvSpPr/>
          <p:nvPr/>
        </p:nvSpPr>
        <p:spPr>
          <a:xfrm>
            <a:off x="4343400" y="4495680"/>
            <a:ext cx="228240" cy="151920"/>
          </a:xfrm>
          <a:prstGeom prst="chevron">
            <a:avLst>
              <a:gd name="adj" fmla="val 37500"/>
            </a:avLst>
          </a:prstGeom>
          <a:solidFill>
            <a:srgbClr val="3366ff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07" name="CustomShape 42"/>
          <p:cNvSpPr/>
          <p:nvPr/>
        </p:nvSpPr>
        <p:spPr>
          <a:xfrm>
            <a:off x="8153280" y="350532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8" name="CustomShape 43"/>
          <p:cNvSpPr/>
          <p:nvPr/>
        </p:nvSpPr>
        <p:spPr>
          <a:xfrm>
            <a:off x="3809880" y="350532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9" name="CustomShape 44"/>
          <p:cNvSpPr/>
          <p:nvPr/>
        </p:nvSpPr>
        <p:spPr>
          <a:xfrm>
            <a:off x="5943600" y="2590920"/>
            <a:ext cx="228240" cy="228240"/>
          </a:xfrm>
          <a:prstGeom prst="ellipse">
            <a:avLst/>
          </a:prstGeom>
          <a:solidFill>
            <a:schemeClr val="tx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0" name="Line 45"/>
          <p:cNvSpPr/>
          <p:nvPr/>
        </p:nvSpPr>
        <p:spPr>
          <a:xfrm flipH="1">
            <a:off x="7075440" y="4701960"/>
            <a:ext cx="35244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11" name="Line 46"/>
          <p:cNvSpPr/>
          <p:nvPr/>
        </p:nvSpPr>
        <p:spPr>
          <a:xfrm>
            <a:off x="7584840" y="4689360"/>
            <a:ext cx="35244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12" name="CustomShape 47"/>
          <p:cNvSpPr/>
          <p:nvPr/>
        </p:nvSpPr>
        <p:spPr>
          <a:xfrm>
            <a:off x="4724280" y="449568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3" name="CustomShape 48"/>
          <p:cNvSpPr/>
          <p:nvPr/>
        </p:nvSpPr>
        <p:spPr>
          <a:xfrm>
            <a:off x="2971800" y="449568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4" name="CustomShape 49"/>
          <p:cNvSpPr/>
          <p:nvPr/>
        </p:nvSpPr>
        <p:spPr>
          <a:xfrm>
            <a:off x="3809880" y="3505320"/>
            <a:ext cx="228240" cy="228240"/>
          </a:xfrm>
          <a:prstGeom prst="ellipse">
            <a:avLst/>
          </a:prstGeom>
          <a:solidFill>
            <a:schemeClr val="tx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5" name="CustomShape 50"/>
          <p:cNvSpPr/>
          <p:nvPr/>
        </p:nvSpPr>
        <p:spPr>
          <a:xfrm>
            <a:off x="2971800" y="44956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6" name="CustomShape 51"/>
          <p:cNvSpPr/>
          <p:nvPr/>
        </p:nvSpPr>
        <p:spPr>
          <a:xfrm>
            <a:off x="3505320" y="56386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7" name="CustomShape 52"/>
          <p:cNvSpPr/>
          <p:nvPr/>
        </p:nvSpPr>
        <p:spPr>
          <a:xfrm>
            <a:off x="2438280" y="56386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8" name="CustomShape 53"/>
          <p:cNvSpPr/>
          <p:nvPr/>
        </p:nvSpPr>
        <p:spPr>
          <a:xfrm>
            <a:off x="2438280" y="5638680"/>
            <a:ext cx="228240" cy="2282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9" name="TextShape 54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Depth-First Strategy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0" name="TextShape 1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New nodes are inserted </a:t>
            </a:r>
            <a:r>
              <a:rPr b="0" lang="en-US" sz="2800" spc="-1" strike="noStrike">
                <a:solidFill>
                  <a:srgbClr val="990033"/>
                </a:solidFill>
                <a:latin typeface="Calibri"/>
              </a:rPr>
              <a:t>at the front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of FRINGE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3221" name="CustomShape 2"/>
          <p:cNvSpPr/>
          <p:nvPr/>
        </p:nvSpPr>
        <p:spPr>
          <a:xfrm>
            <a:off x="5622120" y="237492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3222" name="Group 3"/>
          <p:cNvGrpSpPr/>
          <p:nvPr/>
        </p:nvGrpSpPr>
        <p:grpSpPr>
          <a:xfrm>
            <a:off x="2438280" y="2590920"/>
            <a:ext cx="7391160" cy="3276000"/>
            <a:chOff x="2438280" y="2590920"/>
            <a:chExt cx="7391160" cy="3276000"/>
          </a:xfrm>
        </p:grpSpPr>
        <p:grpSp>
          <p:nvGrpSpPr>
            <p:cNvPr id="3223" name="Group 4"/>
            <p:cNvGrpSpPr/>
            <p:nvPr/>
          </p:nvGrpSpPr>
          <p:grpSpPr>
            <a:xfrm>
              <a:off x="2438280" y="2590920"/>
              <a:ext cx="7391160" cy="3276000"/>
              <a:chOff x="2438280" y="2590920"/>
              <a:chExt cx="7391160" cy="3276000"/>
            </a:xfrm>
          </p:grpSpPr>
          <p:sp>
            <p:nvSpPr>
              <p:cNvPr id="3224" name="CustomShape 5"/>
              <p:cNvSpPr/>
              <p:nvPr/>
            </p:nvSpPr>
            <p:spPr>
              <a:xfrm>
                <a:off x="5943600" y="25909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25" name="CustomShape 6"/>
              <p:cNvSpPr/>
              <p:nvPr/>
            </p:nvSpPr>
            <p:spPr>
              <a:xfrm>
                <a:off x="3809880" y="35053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26" name="CustomShape 7"/>
              <p:cNvSpPr/>
              <p:nvPr/>
            </p:nvSpPr>
            <p:spPr>
              <a:xfrm>
                <a:off x="8153280" y="35053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27" name="CustomShape 8"/>
              <p:cNvSpPr/>
              <p:nvPr/>
            </p:nvSpPr>
            <p:spPr>
              <a:xfrm>
                <a:off x="906768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28" name="CustomShape 9"/>
              <p:cNvSpPr/>
              <p:nvPr/>
            </p:nvSpPr>
            <p:spPr>
              <a:xfrm>
                <a:off x="739152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29" name="CustomShape 10"/>
              <p:cNvSpPr/>
              <p:nvPr/>
            </p:nvSpPr>
            <p:spPr>
              <a:xfrm>
                <a:off x="472428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0" name="CustomShape 11"/>
              <p:cNvSpPr/>
              <p:nvPr/>
            </p:nvSpPr>
            <p:spPr>
              <a:xfrm>
                <a:off x="297180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1" name="CustomShape 12"/>
              <p:cNvSpPr/>
              <p:nvPr/>
            </p:nvSpPr>
            <p:spPr>
              <a:xfrm>
                <a:off x="41911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2" name="CustomShape 13"/>
              <p:cNvSpPr/>
              <p:nvPr/>
            </p:nvSpPr>
            <p:spPr>
              <a:xfrm>
                <a:off x="69343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3" name="CustomShape 14"/>
              <p:cNvSpPr/>
              <p:nvPr/>
            </p:nvSpPr>
            <p:spPr>
              <a:xfrm>
                <a:off x="53341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4" name="CustomShape 15"/>
              <p:cNvSpPr/>
              <p:nvPr/>
            </p:nvSpPr>
            <p:spPr>
              <a:xfrm>
                <a:off x="35053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5" name="CustomShape 16"/>
              <p:cNvSpPr/>
              <p:nvPr/>
            </p:nvSpPr>
            <p:spPr>
              <a:xfrm>
                <a:off x="243828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6" name="Line 17"/>
              <p:cNvSpPr/>
              <p:nvPr/>
            </p:nvSpPr>
            <p:spPr>
              <a:xfrm flipH="1">
                <a:off x="4032000" y="2743200"/>
                <a:ext cx="1911600" cy="822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7" name="Line 18"/>
              <p:cNvSpPr/>
              <p:nvPr/>
            </p:nvSpPr>
            <p:spPr>
              <a:xfrm>
                <a:off x="6135480" y="2768400"/>
                <a:ext cx="201132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8" name="Line 19"/>
              <p:cNvSpPr/>
              <p:nvPr/>
            </p:nvSpPr>
            <p:spPr>
              <a:xfrm flipH="1">
                <a:off x="3170160" y="3697200"/>
                <a:ext cx="679320" cy="8348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9" name="Line 20"/>
              <p:cNvSpPr/>
              <p:nvPr/>
            </p:nvSpPr>
            <p:spPr>
              <a:xfrm>
                <a:off x="4032000" y="3697200"/>
                <a:ext cx="717480" cy="822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0" name="Line 21"/>
              <p:cNvSpPr/>
              <p:nvPr/>
            </p:nvSpPr>
            <p:spPr>
              <a:xfrm>
                <a:off x="8342280" y="3709800"/>
                <a:ext cx="77148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1" name="Line 22"/>
              <p:cNvSpPr/>
              <p:nvPr/>
            </p:nvSpPr>
            <p:spPr>
              <a:xfrm flipH="1">
                <a:off x="7584840" y="3722400"/>
                <a:ext cx="63972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2" name="Line 23"/>
              <p:cNvSpPr/>
              <p:nvPr/>
            </p:nvSpPr>
            <p:spPr>
              <a:xfrm flipH="1">
                <a:off x="2582640" y="4701960"/>
                <a:ext cx="442800" cy="9414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3" name="Line 24"/>
              <p:cNvSpPr/>
              <p:nvPr/>
            </p:nvSpPr>
            <p:spPr>
              <a:xfrm>
                <a:off x="3130200" y="4716360"/>
                <a:ext cx="444600" cy="927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4" name="Line 25"/>
              <p:cNvSpPr/>
              <p:nvPr/>
            </p:nvSpPr>
            <p:spPr>
              <a:xfrm flipH="1">
                <a:off x="4319280" y="4716360"/>
                <a:ext cx="457200" cy="9396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5" name="Line 26"/>
              <p:cNvSpPr/>
              <p:nvPr/>
            </p:nvSpPr>
            <p:spPr>
              <a:xfrm>
                <a:off x="4881240" y="4716360"/>
                <a:ext cx="509760" cy="9396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6" name="CustomShape 27"/>
              <p:cNvSpPr/>
              <p:nvPr/>
            </p:nvSpPr>
            <p:spPr>
              <a:xfrm>
                <a:off x="5943600" y="2590920"/>
                <a:ext cx="228240" cy="228240"/>
              </a:xfrm>
              <a:prstGeom prst="ellipse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247" name="Group 28"/>
              <p:cNvGrpSpPr/>
              <p:nvPr/>
            </p:nvGrpSpPr>
            <p:grpSpPr>
              <a:xfrm>
                <a:off x="7848720" y="5638680"/>
                <a:ext cx="228240" cy="228240"/>
                <a:chOff x="7848720" y="5638680"/>
                <a:chExt cx="228240" cy="228240"/>
              </a:xfrm>
            </p:grpSpPr>
            <p:sp>
              <p:nvSpPr>
                <p:cNvPr id="3248" name="CustomShape 29"/>
                <p:cNvSpPr/>
                <p:nvPr/>
              </p:nvSpPr>
              <p:spPr>
                <a:xfrm>
                  <a:off x="7848720" y="5638680"/>
                  <a:ext cx="228240" cy="228240"/>
                </a:xfrm>
                <a:prstGeom prst="ellipse">
                  <a:avLst/>
                </a:prstGeom>
                <a:solidFill>
                  <a:schemeClr val="accent2"/>
                </a:solidFill>
                <a:ln w="936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249" name="CustomShape 30"/>
                <p:cNvSpPr/>
                <p:nvPr/>
              </p:nvSpPr>
              <p:spPr>
                <a:xfrm>
                  <a:off x="7848720" y="5638680"/>
                  <a:ext cx="228240" cy="228240"/>
                </a:xfrm>
                <a:prstGeom prst="ellipse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250" name="CustomShape 31"/>
              <p:cNvSpPr/>
              <p:nvPr/>
            </p:nvSpPr>
            <p:spPr>
              <a:xfrm>
                <a:off x="868680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51" name="CustomShape 32"/>
              <p:cNvSpPr/>
              <p:nvPr/>
            </p:nvSpPr>
            <p:spPr>
              <a:xfrm>
                <a:off x="960120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52" name="Line 33"/>
              <p:cNvSpPr/>
              <p:nvPr/>
            </p:nvSpPr>
            <p:spPr>
              <a:xfrm flipH="1">
                <a:off x="7075440" y="4701960"/>
                <a:ext cx="35244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53" name="Line 34"/>
              <p:cNvSpPr/>
              <p:nvPr/>
            </p:nvSpPr>
            <p:spPr>
              <a:xfrm>
                <a:off x="7584840" y="4689360"/>
                <a:ext cx="35244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54" name="Line 35"/>
              <p:cNvSpPr/>
              <p:nvPr/>
            </p:nvSpPr>
            <p:spPr>
              <a:xfrm flipH="1">
                <a:off x="8799480" y="4716360"/>
                <a:ext cx="326880" cy="927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55" name="Line 36"/>
              <p:cNvSpPr/>
              <p:nvPr/>
            </p:nvSpPr>
            <p:spPr>
              <a:xfrm>
                <a:off x="9270720" y="4701960"/>
                <a:ext cx="39060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256" name="CustomShape 37"/>
            <p:cNvSpPr/>
            <p:nvPr/>
          </p:nvSpPr>
          <p:spPr>
            <a:xfrm>
              <a:off x="3488400" y="32893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2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3257" name="CustomShape 38"/>
            <p:cNvSpPr/>
            <p:nvPr/>
          </p:nvSpPr>
          <p:spPr>
            <a:xfrm>
              <a:off x="8364960" y="32893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3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3258" name="CustomShape 39"/>
            <p:cNvSpPr/>
            <p:nvPr/>
          </p:nvSpPr>
          <p:spPr>
            <a:xfrm>
              <a:off x="2649960" y="42037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3259" name="CustomShape 40"/>
            <p:cNvSpPr/>
            <p:nvPr/>
          </p:nvSpPr>
          <p:spPr>
            <a:xfrm>
              <a:off x="4860000" y="42037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5</a:t>
              </a:r>
              <a:endParaRPr b="0" lang="en-IN" sz="2400" spc="-1" strike="noStrike">
                <a:latin typeface="Arial"/>
              </a:endParaRPr>
            </a:p>
          </p:txBody>
        </p:sp>
      </p:grpSp>
      <p:sp>
        <p:nvSpPr>
          <p:cNvPr id="3260" name="CustomShape 41"/>
          <p:cNvSpPr/>
          <p:nvPr/>
        </p:nvSpPr>
        <p:spPr>
          <a:xfrm>
            <a:off x="8153280" y="350532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1" name="CustomShape 42"/>
          <p:cNvSpPr/>
          <p:nvPr/>
        </p:nvSpPr>
        <p:spPr>
          <a:xfrm>
            <a:off x="3809880" y="350532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2" name="CustomShape 43"/>
          <p:cNvSpPr/>
          <p:nvPr/>
        </p:nvSpPr>
        <p:spPr>
          <a:xfrm>
            <a:off x="5943600" y="2590920"/>
            <a:ext cx="228240" cy="228240"/>
          </a:xfrm>
          <a:prstGeom prst="ellipse">
            <a:avLst/>
          </a:prstGeom>
          <a:solidFill>
            <a:schemeClr val="tx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3" name="Line 44"/>
          <p:cNvSpPr/>
          <p:nvPr/>
        </p:nvSpPr>
        <p:spPr>
          <a:xfrm flipH="1">
            <a:off x="7075440" y="4701960"/>
            <a:ext cx="35244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64" name="Line 45"/>
          <p:cNvSpPr/>
          <p:nvPr/>
        </p:nvSpPr>
        <p:spPr>
          <a:xfrm>
            <a:off x="7584840" y="4689360"/>
            <a:ext cx="35244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65" name="CustomShape 46"/>
          <p:cNvSpPr/>
          <p:nvPr/>
        </p:nvSpPr>
        <p:spPr>
          <a:xfrm>
            <a:off x="4724280" y="4495680"/>
            <a:ext cx="228240" cy="228240"/>
          </a:xfrm>
          <a:prstGeom prst="ellipse">
            <a:avLst/>
          </a:prstGeom>
          <a:solidFill>
            <a:schemeClr val="tx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6" name="CustomShape 47"/>
          <p:cNvSpPr/>
          <p:nvPr/>
        </p:nvSpPr>
        <p:spPr>
          <a:xfrm>
            <a:off x="2971800" y="449568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7" name="CustomShape 48"/>
          <p:cNvSpPr/>
          <p:nvPr/>
        </p:nvSpPr>
        <p:spPr>
          <a:xfrm>
            <a:off x="3809880" y="3505320"/>
            <a:ext cx="228240" cy="228240"/>
          </a:xfrm>
          <a:prstGeom prst="ellipse">
            <a:avLst/>
          </a:prstGeom>
          <a:solidFill>
            <a:schemeClr val="tx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8" name="CustomShape 49"/>
          <p:cNvSpPr/>
          <p:nvPr/>
        </p:nvSpPr>
        <p:spPr>
          <a:xfrm>
            <a:off x="2971800" y="44956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9" name="CustomShape 50"/>
          <p:cNvSpPr/>
          <p:nvPr/>
        </p:nvSpPr>
        <p:spPr>
          <a:xfrm>
            <a:off x="3505320" y="56386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0" name="CustomShape 51"/>
          <p:cNvSpPr/>
          <p:nvPr/>
        </p:nvSpPr>
        <p:spPr>
          <a:xfrm>
            <a:off x="2438280" y="56386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1" name="CustomShape 52"/>
          <p:cNvSpPr/>
          <p:nvPr/>
        </p:nvSpPr>
        <p:spPr>
          <a:xfrm>
            <a:off x="2438280" y="5638680"/>
            <a:ext cx="228240" cy="2282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2" name="CustomShape 53"/>
          <p:cNvSpPr/>
          <p:nvPr/>
        </p:nvSpPr>
        <p:spPr>
          <a:xfrm>
            <a:off x="5334120" y="563868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3" name="CustomShape 54"/>
          <p:cNvSpPr/>
          <p:nvPr/>
        </p:nvSpPr>
        <p:spPr>
          <a:xfrm>
            <a:off x="4191120" y="563868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4" name="CustomShape 55"/>
          <p:cNvSpPr/>
          <p:nvPr/>
        </p:nvSpPr>
        <p:spPr>
          <a:xfrm>
            <a:off x="3886200" y="5638680"/>
            <a:ext cx="228240" cy="151920"/>
          </a:xfrm>
          <a:prstGeom prst="chevron">
            <a:avLst>
              <a:gd name="adj" fmla="val 37500"/>
            </a:avLst>
          </a:prstGeom>
          <a:solidFill>
            <a:srgbClr val="3366ff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75" name="TextShape 56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Depth-First Strategy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TextShape 1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New nodes are inserted </a:t>
            </a:r>
            <a:r>
              <a:rPr b="0" lang="en-US" sz="2800" spc="-1" strike="noStrike">
                <a:solidFill>
                  <a:srgbClr val="990033"/>
                </a:solidFill>
                <a:latin typeface="Calibri"/>
              </a:rPr>
              <a:t>at the front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of FRINGE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3277" name="CustomShape 2"/>
          <p:cNvSpPr/>
          <p:nvPr/>
        </p:nvSpPr>
        <p:spPr>
          <a:xfrm>
            <a:off x="5622120" y="237492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3278" name="Group 3"/>
          <p:cNvGrpSpPr/>
          <p:nvPr/>
        </p:nvGrpSpPr>
        <p:grpSpPr>
          <a:xfrm>
            <a:off x="2438280" y="2590920"/>
            <a:ext cx="7391160" cy="3276000"/>
            <a:chOff x="2438280" y="2590920"/>
            <a:chExt cx="7391160" cy="3276000"/>
          </a:xfrm>
        </p:grpSpPr>
        <p:grpSp>
          <p:nvGrpSpPr>
            <p:cNvPr id="3279" name="Group 4"/>
            <p:cNvGrpSpPr/>
            <p:nvPr/>
          </p:nvGrpSpPr>
          <p:grpSpPr>
            <a:xfrm>
              <a:off x="2438280" y="2590920"/>
              <a:ext cx="7391160" cy="3276000"/>
              <a:chOff x="2438280" y="2590920"/>
              <a:chExt cx="7391160" cy="3276000"/>
            </a:xfrm>
          </p:grpSpPr>
          <p:sp>
            <p:nvSpPr>
              <p:cNvPr id="3280" name="CustomShape 5"/>
              <p:cNvSpPr/>
              <p:nvPr/>
            </p:nvSpPr>
            <p:spPr>
              <a:xfrm>
                <a:off x="5943600" y="25909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81" name="CustomShape 6"/>
              <p:cNvSpPr/>
              <p:nvPr/>
            </p:nvSpPr>
            <p:spPr>
              <a:xfrm>
                <a:off x="3809880" y="35053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82" name="CustomShape 7"/>
              <p:cNvSpPr/>
              <p:nvPr/>
            </p:nvSpPr>
            <p:spPr>
              <a:xfrm>
                <a:off x="8153280" y="35053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83" name="CustomShape 8"/>
              <p:cNvSpPr/>
              <p:nvPr/>
            </p:nvSpPr>
            <p:spPr>
              <a:xfrm>
                <a:off x="906768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84" name="CustomShape 9"/>
              <p:cNvSpPr/>
              <p:nvPr/>
            </p:nvSpPr>
            <p:spPr>
              <a:xfrm>
                <a:off x="739152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85" name="CustomShape 10"/>
              <p:cNvSpPr/>
              <p:nvPr/>
            </p:nvSpPr>
            <p:spPr>
              <a:xfrm>
                <a:off x="472428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86" name="CustomShape 11"/>
              <p:cNvSpPr/>
              <p:nvPr/>
            </p:nvSpPr>
            <p:spPr>
              <a:xfrm>
                <a:off x="297180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87" name="CustomShape 12"/>
              <p:cNvSpPr/>
              <p:nvPr/>
            </p:nvSpPr>
            <p:spPr>
              <a:xfrm>
                <a:off x="41911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88" name="CustomShape 13"/>
              <p:cNvSpPr/>
              <p:nvPr/>
            </p:nvSpPr>
            <p:spPr>
              <a:xfrm>
                <a:off x="69343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89" name="CustomShape 14"/>
              <p:cNvSpPr/>
              <p:nvPr/>
            </p:nvSpPr>
            <p:spPr>
              <a:xfrm>
                <a:off x="53341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90" name="CustomShape 15"/>
              <p:cNvSpPr/>
              <p:nvPr/>
            </p:nvSpPr>
            <p:spPr>
              <a:xfrm>
                <a:off x="35053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91" name="CustomShape 16"/>
              <p:cNvSpPr/>
              <p:nvPr/>
            </p:nvSpPr>
            <p:spPr>
              <a:xfrm>
                <a:off x="243828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92" name="Line 17"/>
              <p:cNvSpPr/>
              <p:nvPr/>
            </p:nvSpPr>
            <p:spPr>
              <a:xfrm flipH="1">
                <a:off x="4032000" y="2743200"/>
                <a:ext cx="1911600" cy="822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93" name="Line 18"/>
              <p:cNvSpPr/>
              <p:nvPr/>
            </p:nvSpPr>
            <p:spPr>
              <a:xfrm>
                <a:off x="6135480" y="2768400"/>
                <a:ext cx="201132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94" name="Line 19"/>
              <p:cNvSpPr/>
              <p:nvPr/>
            </p:nvSpPr>
            <p:spPr>
              <a:xfrm flipH="1">
                <a:off x="3170160" y="3697200"/>
                <a:ext cx="679320" cy="8348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95" name="Line 20"/>
              <p:cNvSpPr/>
              <p:nvPr/>
            </p:nvSpPr>
            <p:spPr>
              <a:xfrm>
                <a:off x="4032000" y="3697200"/>
                <a:ext cx="717480" cy="822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96" name="Line 21"/>
              <p:cNvSpPr/>
              <p:nvPr/>
            </p:nvSpPr>
            <p:spPr>
              <a:xfrm>
                <a:off x="8342280" y="3709800"/>
                <a:ext cx="77148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97" name="Line 22"/>
              <p:cNvSpPr/>
              <p:nvPr/>
            </p:nvSpPr>
            <p:spPr>
              <a:xfrm flipH="1">
                <a:off x="7584840" y="3722400"/>
                <a:ext cx="63972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98" name="Line 23"/>
              <p:cNvSpPr/>
              <p:nvPr/>
            </p:nvSpPr>
            <p:spPr>
              <a:xfrm flipH="1">
                <a:off x="2582640" y="4701960"/>
                <a:ext cx="442800" cy="9414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99" name="Line 24"/>
              <p:cNvSpPr/>
              <p:nvPr/>
            </p:nvSpPr>
            <p:spPr>
              <a:xfrm>
                <a:off x="3130200" y="4716360"/>
                <a:ext cx="444600" cy="927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00" name="Line 25"/>
              <p:cNvSpPr/>
              <p:nvPr/>
            </p:nvSpPr>
            <p:spPr>
              <a:xfrm flipH="1">
                <a:off x="4319280" y="4716360"/>
                <a:ext cx="457200" cy="9396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01" name="Line 26"/>
              <p:cNvSpPr/>
              <p:nvPr/>
            </p:nvSpPr>
            <p:spPr>
              <a:xfrm>
                <a:off x="4881240" y="4716360"/>
                <a:ext cx="509760" cy="9396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02" name="CustomShape 27"/>
              <p:cNvSpPr/>
              <p:nvPr/>
            </p:nvSpPr>
            <p:spPr>
              <a:xfrm>
                <a:off x="5943600" y="2590920"/>
                <a:ext cx="228240" cy="228240"/>
              </a:xfrm>
              <a:prstGeom prst="ellipse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303" name="Group 28"/>
              <p:cNvGrpSpPr/>
              <p:nvPr/>
            </p:nvGrpSpPr>
            <p:grpSpPr>
              <a:xfrm>
                <a:off x="7848720" y="5638680"/>
                <a:ext cx="228240" cy="228240"/>
                <a:chOff x="7848720" y="5638680"/>
                <a:chExt cx="228240" cy="228240"/>
              </a:xfrm>
            </p:grpSpPr>
            <p:sp>
              <p:nvSpPr>
                <p:cNvPr id="3304" name="CustomShape 29"/>
                <p:cNvSpPr/>
                <p:nvPr/>
              </p:nvSpPr>
              <p:spPr>
                <a:xfrm>
                  <a:off x="7848720" y="5638680"/>
                  <a:ext cx="228240" cy="228240"/>
                </a:xfrm>
                <a:prstGeom prst="ellipse">
                  <a:avLst/>
                </a:prstGeom>
                <a:solidFill>
                  <a:schemeClr val="accent2"/>
                </a:solidFill>
                <a:ln w="936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05" name="CustomShape 30"/>
                <p:cNvSpPr/>
                <p:nvPr/>
              </p:nvSpPr>
              <p:spPr>
                <a:xfrm>
                  <a:off x="7848720" y="5638680"/>
                  <a:ext cx="228240" cy="228240"/>
                </a:xfrm>
                <a:prstGeom prst="ellipse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306" name="CustomShape 31"/>
              <p:cNvSpPr/>
              <p:nvPr/>
            </p:nvSpPr>
            <p:spPr>
              <a:xfrm>
                <a:off x="868680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07" name="CustomShape 32"/>
              <p:cNvSpPr/>
              <p:nvPr/>
            </p:nvSpPr>
            <p:spPr>
              <a:xfrm>
                <a:off x="960120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08" name="Line 33"/>
              <p:cNvSpPr/>
              <p:nvPr/>
            </p:nvSpPr>
            <p:spPr>
              <a:xfrm flipH="1">
                <a:off x="7075440" y="4701960"/>
                <a:ext cx="35244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09" name="Line 34"/>
              <p:cNvSpPr/>
              <p:nvPr/>
            </p:nvSpPr>
            <p:spPr>
              <a:xfrm>
                <a:off x="7584840" y="4689360"/>
                <a:ext cx="35244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10" name="Line 35"/>
              <p:cNvSpPr/>
              <p:nvPr/>
            </p:nvSpPr>
            <p:spPr>
              <a:xfrm flipH="1">
                <a:off x="8799480" y="4716360"/>
                <a:ext cx="326880" cy="927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11" name="Line 36"/>
              <p:cNvSpPr/>
              <p:nvPr/>
            </p:nvSpPr>
            <p:spPr>
              <a:xfrm>
                <a:off x="9270720" y="4701960"/>
                <a:ext cx="39060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312" name="CustomShape 37"/>
            <p:cNvSpPr/>
            <p:nvPr/>
          </p:nvSpPr>
          <p:spPr>
            <a:xfrm>
              <a:off x="3488400" y="32893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2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3313" name="CustomShape 38"/>
            <p:cNvSpPr/>
            <p:nvPr/>
          </p:nvSpPr>
          <p:spPr>
            <a:xfrm>
              <a:off x="8364960" y="32893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3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3314" name="CustomShape 39"/>
            <p:cNvSpPr/>
            <p:nvPr/>
          </p:nvSpPr>
          <p:spPr>
            <a:xfrm>
              <a:off x="2649960" y="42037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3315" name="CustomShape 40"/>
            <p:cNvSpPr/>
            <p:nvPr/>
          </p:nvSpPr>
          <p:spPr>
            <a:xfrm>
              <a:off x="4860000" y="42037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5</a:t>
              </a:r>
              <a:endParaRPr b="0" lang="en-IN" sz="2400" spc="-1" strike="noStrike">
                <a:latin typeface="Arial"/>
              </a:endParaRPr>
            </a:p>
          </p:txBody>
        </p:sp>
      </p:grpSp>
      <p:sp>
        <p:nvSpPr>
          <p:cNvPr id="3316" name="CustomShape 41"/>
          <p:cNvSpPr/>
          <p:nvPr/>
        </p:nvSpPr>
        <p:spPr>
          <a:xfrm>
            <a:off x="8153280" y="350532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7" name="CustomShape 42"/>
          <p:cNvSpPr/>
          <p:nvPr/>
        </p:nvSpPr>
        <p:spPr>
          <a:xfrm>
            <a:off x="3809880" y="350532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8" name="CustomShape 43"/>
          <p:cNvSpPr/>
          <p:nvPr/>
        </p:nvSpPr>
        <p:spPr>
          <a:xfrm>
            <a:off x="5943600" y="2590920"/>
            <a:ext cx="228240" cy="228240"/>
          </a:xfrm>
          <a:prstGeom prst="ellipse">
            <a:avLst/>
          </a:prstGeom>
          <a:solidFill>
            <a:schemeClr val="tx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9" name="Line 44"/>
          <p:cNvSpPr/>
          <p:nvPr/>
        </p:nvSpPr>
        <p:spPr>
          <a:xfrm flipH="1">
            <a:off x="7075440" y="4701960"/>
            <a:ext cx="35244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20" name="Line 45"/>
          <p:cNvSpPr/>
          <p:nvPr/>
        </p:nvSpPr>
        <p:spPr>
          <a:xfrm>
            <a:off x="7584840" y="4689360"/>
            <a:ext cx="35244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21" name="CustomShape 46"/>
          <p:cNvSpPr/>
          <p:nvPr/>
        </p:nvSpPr>
        <p:spPr>
          <a:xfrm>
            <a:off x="4724280" y="4495680"/>
            <a:ext cx="228240" cy="228240"/>
          </a:xfrm>
          <a:prstGeom prst="ellipse">
            <a:avLst/>
          </a:prstGeom>
          <a:solidFill>
            <a:schemeClr val="tx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2" name="CustomShape 47"/>
          <p:cNvSpPr/>
          <p:nvPr/>
        </p:nvSpPr>
        <p:spPr>
          <a:xfrm>
            <a:off x="2971800" y="449568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3" name="CustomShape 48"/>
          <p:cNvSpPr/>
          <p:nvPr/>
        </p:nvSpPr>
        <p:spPr>
          <a:xfrm>
            <a:off x="3809880" y="3505320"/>
            <a:ext cx="228240" cy="228240"/>
          </a:xfrm>
          <a:prstGeom prst="ellipse">
            <a:avLst/>
          </a:prstGeom>
          <a:solidFill>
            <a:schemeClr val="tx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4" name="CustomShape 49"/>
          <p:cNvSpPr/>
          <p:nvPr/>
        </p:nvSpPr>
        <p:spPr>
          <a:xfrm>
            <a:off x="2971800" y="44956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5" name="CustomShape 50"/>
          <p:cNvSpPr/>
          <p:nvPr/>
        </p:nvSpPr>
        <p:spPr>
          <a:xfrm>
            <a:off x="3505320" y="56386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6" name="CustomShape 51"/>
          <p:cNvSpPr/>
          <p:nvPr/>
        </p:nvSpPr>
        <p:spPr>
          <a:xfrm>
            <a:off x="2438280" y="56386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7" name="CustomShape 52"/>
          <p:cNvSpPr/>
          <p:nvPr/>
        </p:nvSpPr>
        <p:spPr>
          <a:xfrm>
            <a:off x="2438280" y="5638680"/>
            <a:ext cx="228240" cy="2282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8" name="CustomShape 53"/>
          <p:cNvSpPr/>
          <p:nvPr/>
        </p:nvSpPr>
        <p:spPr>
          <a:xfrm>
            <a:off x="5334120" y="563868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9" name="CustomShape 54"/>
          <p:cNvSpPr/>
          <p:nvPr/>
        </p:nvSpPr>
        <p:spPr>
          <a:xfrm>
            <a:off x="4191120" y="56386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0" name="CustomShape 55"/>
          <p:cNvSpPr/>
          <p:nvPr/>
        </p:nvSpPr>
        <p:spPr>
          <a:xfrm>
            <a:off x="5029200" y="5638680"/>
            <a:ext cx="228240" cy="151920"/>
          </a:xfrm>
          <a:prstGeom prst="chevron">
            <a:avLst>
              <a:gd name="adj" fmla="val 37500"/>
            </a:avLst>
          </a:prstGeom>
          <a:solidFill>
            <a:srgbClr val="3366ff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31" name="TextShape 56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Depth-First Strategy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Planning Agents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TextShape 2"/>
          <p:cNvSpPr txBox="1"/>
          <p:nvPr/>
        </p:nvSpPr>
        <p:spPr>
          <a:xfrm>
            <a:off x="380880" y="1676520"/>
            <a:ext cx="5943240" cy="4525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9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Planning agents decide based on evaluating future action sequences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Must have a model of how the world evolves in response to actions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Usually have a definite goal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Optimal: Achieve goal at least cost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</p:txBody>
      </p:sp>
      <p:pic>
        <p:nvPicPr>
          <p:cNvPr id="319" name="Picture 2" descr=""/>
          <p:cNvPicPr/>
          <p:nvPr/>
        </p:nvPicPr>
        <p:blipFill>
          <a:blip r:embed="rId1"/>
          <a:stretch/>
        </p:blipFill>
        <p:spPr>
          <a:xfrm>
            <a:off x="6478920" y="1747440"/>
            <a:ext cx="5262480" cy="4119480"/>
          </a:xfrm>
          <a:prstGeom prst="rect">
            <a:avLst/>
          </a:prstGeom>
          <a:ln w="381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2" name="TextShape 1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New nodes are inserted </a:t>
            </a:r>
            <a:r>
              <a:rPr b="0" lang="en-US" sz="2800" spc="-1" strike="noStrike">
                <a:solidFill>
                  <a:srgbClr val="990033"/>
                </a:solidFill>
                <a:latin typeface="Calibri"/>
              </a:rPr>
              <a:t>at the front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of FRINGE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3333" name="CustomShape 2"/>
          <p:cNvSpPr/>
          <p:nvPr/>
        </p:nvSpPr>
        <p:spPr>
          <a:xfrm>
            <a:off x="5622120" y="237492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3334" name="Group 3"/>
          <p:cNvGrpSpPr/>
          <p:nvPr/>
        </p:nvGrpSpPr>
        <p:grpSpPr>
          <a:xfrm>
            <a:off x="2438280" y="2590920"/>
            <a:ext cx="7391160" cy="3276000"/>
            <a:chOff x="2438280" y="2590920"/>
            <a:chExt cx="7391160" cy="3276000"/>
          </a:xfrm>
        </p:grpSpPr>
        <p:grpSp>
          <p:nvGrpSpPr>
            <p:cNvPr id="3335" name="Group 4"/>
            <p:cNvGrpSpPr/>
            <p:nvPr/>
          </p:nvGrpSpPr>
          <p:grpSpPr>
            <a:xfrm>
              <a:off x="2438280" y="2590920"/>
              <a:ext cx="7391160" cy="3276000"/>
              <a:chOff x="2438280" y="2590920"/>
              <a:chExt cx="7391160" cy="3276000"/>
            </a:xfrm>
          </p:grpSpPr>
          <p:sp>
            <p:nvSpPr>
              <p:cNvPr id="3336" name="CustomShape 5"/>
              <p:cNvSpPr/>
              <p:nvPr/>
            </p:nvSpPr>
            <p:spPr>
              <a:xfrm>
                <a:off x="5943600" y="25909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37" name="CustomShape 6"/>
              <p:cNvSpPr/>
              <p:nvPr/>
            </p:nvSpPr>
            <p:spPr>
              <a:xfrm>
                <a:off x="3809880" y="35053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38" name="CustomShape 7"/>
              <p:cNvSpPr/>
              <p:nvPr/>
            </p:nvSpPr>
            <p:spPr>
              <a:xfrm>
                <a:off x="8153280" y="35053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39" name="CustomShape 8"/>
              <p:cNvSpPr/>
              <p:nvPr/>
            </p:nvSpPr>
            <p:spPr>
              <a:xfrm>
                <a:off x="906768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40" name="CustomShape 9"/>
              <p:cNvSpPr/>
              <p:nvPr/>
            </p:nvSpPr>
            <p:spPr>
              <a:xfrm>
                <a:off x="739152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41" name="CustomShape 10"/>
              <p:cNvSpPr/>
              <p:nvPr/>
            </p:nvSpPr>
            <p:spPr>
              <a:xfrm>
                <a:off x="472428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42" name="CustomShape 11"/>
              <p:cNvSpPr/>
              <p:nvPr/>
            </p:nvSpPr>
            <p:spPr>
              <a:xfrm>
                <a:off x="297180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43" name="CustomShape 12"/>
              <p:cNvSpPr/>
              <p:nvPr/>
            </p:nvSpPr>
            <p:spPr>
              <a:xfrm>
                <a:off x="41911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44" name="CustomShape 13"/>
              <p:cNvSpPr/>
              <p:nvPr/>
            </p:nvSpPr>
            <p:spPr>
              <a:xfrm>
                <a:off x="69343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45" name="CustomShape 14"/>
              <p:cNvSpPr/>
              <p:nvPr/>
            </p:nvSpPr>
            <p:spPr>
              <a:xfrm>
                <a:off x="53341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46" name="CustomShape 15"/>
              <p:cNvSpPr/>
              <p:nvPr/>
            </p:nvSpPr>
            <p:spPr>
              <a:xfrm>
                <a:off x="35053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47" name="CustomShape 16"/>
              <p:cNvSpPr/>
              <p:nvPr/>
            </p:nvSpPr>
            <p:spPr>
              <a:xfrm>
                <a:off x="243828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48" name="Line 17"/>
              <p:cNvSpPr/>
              <p:nvPr/>
            </p:nvSpPr>
            <p:spPr>
              <a:xfrm flipH="1">
                <a:off x="4032000" y="2743200"/>
                <a:ext cx="1911600" cy="822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49" name="Line 18"/>
              <p:cNvSpPr/>
              <p:nvPr/>
            </p:nvSpPr>
            <p:spPr>
              <a:xfrm>
                <a:off x="6135480" y="2768400"/>
                <a:ext cx="201132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50" name="Line 19"/>
              <p:cNvSpPr/>
              <p:nvPr/>
            </p:nvSpPr>
            <p:spPr>
              <a:xfrm flipH="1">
                <a:off x="3170160" y="3697200"/>
                <a:ext cx="679320" cy="8348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51" name="Line 20"/>
              <p:cNvSpPr/>
              <p:nvPr/>
            </p:nvSpPr>
            <p:spPr>
              <a:xfrm>
                <a:off x="4032000" y="3697200"/>
                <a:ext cx="717480" cy="822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52" name="Line 21"/>
              <p:cNvSpPr/>
              <p:nvPr/>
            </p:nvSpPr>
            <p:spPr>
              <a:xfrm>
                <a:off x="8342280" y="3709800"/>
                <a:ext cx="77148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53" name="Line 22"/>
              <p:cNvSpPr/>
              <p:nvPr/>
            </p:nvSpPr>
            <p:spPr>
              <a:xfrm flipH="1">
                <a:off x="7584840" y="3722400"/>
                <a:ext cx="63972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54" name="Line 23"/>
              <p:cNvSpPr/>
              <p:nvPr/>
            </p:nvSpPr>
            <p:spPr>
              <a:xfrm flipH="1">
                <a:off x="2582640" y="4701960"/>
                <a:ext cx="442800" cy="9414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55" name="Line 24"/>
              <p:cNvSpPr/>
              <p:nvPr/>
            </p:nvSpPr>
            <p:spPr>
              <a:xfrm>
                <a:off x="3130200" y="4716360"/>
                <a:ext cx="444600" cy="927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56" name="Line 25"/>
              <p:cNvSpPr/>
              <p:nvPr/>
            </p:nvSpPr>
            <p:spPr>
              <a:xfrm flipH="1">
                <a:off x="4319280" y="4716360"/>
                <a:ext cx="457200" cy="9396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57" name="Line 26"/>
              <p:cNvSpPr/>
              <p:nvPr/>
            </p:nvSpPr>
            <p:spPr>
              <a:xfrm>
                <a:off x="4881240" y="4716360"/>
                <a:ext cx="509760" cy="9396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58" name="CustomShape 27"/>
              <p:cNvSpPr/>
              <p:nvPr/>
            </p:nvSpPr>
            <p:spPr>
              <a:xfrm>
                <a:off x="5943600" y="2590920"/>
                <a:ext cx="228240" cy="228240"/>
              </a:xfrm>
              <a:prstGeom prst="ellipse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359" name="Group 28"/>
              <p:cNvGrpSpPr/>
              <p:nvPr/>
            </p:nvGrpSpPr>
            <p:grpSpPr>
              <a:xfrm>
                <a:off x="7848720" y="5638680"/>
                <a:ext cx="228240" cy="228240"/>
                <a:chOff x="7848720" y="5638680"/>
                <a:chExt cx="228240" cy="228240"/>
              </a:xfrm>
            </p:grpSpPr>
            <p:sp>
              <p:nvSpPr>
                <p:cNvPr id="3360" name="CustomShape 29"/>
                <p:cNvSpPr/>
                <p:nvPr/>
              </p:nvSpPr>
              <p:spPr>
                <a:xfrm>
                  <a:off x="7848720" y="5638680"/>
                  <a:ext cx="228240" cy="228240"/>
                </a:xfrm>
                <a:prstGeom prst="ellipse">
                  <a:avLst/>
                </a:prstGeom>
                <a:solidFill>
                  <a:schemeClr val="accent2"/>
                </a:solidFill>
                <a:ln w="936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61" name="CustomShape 30"/>
                <p:cNvSpPr/>
                <p:nvPr/>
              </p:nvSpPr>
              <p:spPr>
                <a:xfrm>
                  <a:off x="7848720" y="5638680"/>
                  <a:ext cx="228240" cy="228240"/>
                </a:xfrm>
                <a:prstGeom prst="ellipse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362" name="CustomShape 31"/>
              <p:cNvSpPr/>
              <p:nvPr/>
            </p:nvSpPr>
            <p:spPr>
              <a:xfrm>
                <a:off x="868680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63" name="CustomShape 32"/>
              <p:cNvSpPr/>
              <p:nvPr/>
            </p:nvSpPr>
            <p:spPr>
              <a:xfrm>
                <a:off x="960120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64" name="Line 33"/>
              <p:cNvSpPr/>
              <p:nvPr/>
            </p:nvSpPr>
            <p:spPr>
              <a:xfrm flipH="1">
                <a:off x="7075440" y="4701960"/>
                <a:ext cx="35244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65" name="Line 34"/>
              <p:cNvSpPr/>
              <p:nvPr/>
            </p:nvSpPr>
            <p:spPr>
              <a:xfrm>
                <a:off x="7584840" y="4689360"/>
                <a:ext cx="35244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66" name="Line 35"/>
              <p:cNvSpPr/>
              <p:nvPr/>
            </p:nvSpPr>
            <p:spPr>
              <a:xfrm flipH="1">
                <a:off x="8799480" y="4716360"/>
                <a:ext cx="326880" cy="927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67" name="Line 36"/>
              <p:cNvSpPr/>
              <p:nvPr/>
            </p:nvSpPr>
            <p:spPr>
              <a:xfrm>
                <a:off x="9270720" y="4701960"/>
                <a:ext cx="39060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368" name="CustomShape 37"/>
            <p:cNvSpPr/>
            <p:nvPr/>
          </p:nvSpPr>
          <p:spPr>
            <a:xfrm>
              <a:off x="3488400" y="32893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2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3369" name="CustomShape 38"/>
            <p:cNvSpPr/>
            <p:nvPr/>
          </p:nvSpPr>
          <p:spPr>
            <a:xfrm>
              <a:off x="8364960" y="32893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3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3370" name="CustomShape 39"/>
            <p:cNvSpPr/>
            <p:nvPr/>
          </p:nvSpPr>
          <p:spPr>
            <a:xfrm>
              <a:off x="2649960" y="42037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3371" name="CustomShape 40"/>
            <p:cNvSpPr/>
            <p:nvPr/>
          </p:nvSpPr>
          <p:spPr>
            <a:xfrm>
              <a:off x="4860000" y="42037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5</a:t>
              </a:r>
              <a:endParaRPr b="0" lang="en-IN" sz="2400" spc="-1" strike="noStrike">
                <a:latin typeface="Arial"/>
              </a:endParaRPr>
            </a:p>
          </p:txBody>
        </p:sp>
      </p:grpSp>
      <p:sp>
        <p:nvSpPr>
          <p:cNvPr id="3372" name="CustomShape 41"/>
          <p:cNvSpPr/>
          <p:nvPr/>
        </p:nvSpPr>
        <p:spPr>
          <a:xfrm>
            <a:off x="8153280" y="350532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3" name="CustomShape 42"/>
          <p:cNvSpPr/>
          <p:nvPr/>
        </p:nvSpPr>
        <p:spPr>
          <a:xfrm>
            <a:off x="3809880" y="350532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4" name="CustomShape 43"/>
          <p:cNvSpPr/>
          <p:nvPr/>
        </p:nvSpPr>
        <p:spPr>
          <a:xfrm>
            <a:off x="5943600" y="2590920"/>
            <a:ext cx="228240" cy="228240"/>
          </a:xfrm>
          <a:prstGeom prst="ellipse">
            <a:avLst/>
          </a:prstGeom>
          <a:solidFill>
            <a:schemeClr val="tx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5" name="Line 44"/>
          <p:cNvSpPr/>
          <p:nvPr/>
        </p:nvSpPr>
        <p:spPr>
          <a:xfrm flipH="1">
            <a:off x="7075440" y="4701960"/>
            <a:ext cx="35244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76" name="Line 45"/>
          <p:cNvSpPr/>
          <p:nvPr/>
        </p:nvSpPr>
        <p:spPr>
          <a:xfrm>
            <a:off x="7584840" y="4689360"/>
            <a:ext cx="35244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77" name="CustomShape 46"/>
          <p:cNvSpPr/>
          <p:nvPr/>
        </p:nvSpPr>
        <p:spPr>
          <a:xfrm>
            <a:off x="4724280" y="44956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8" name="CustomShape 47"/>
          <p:cNvSpPr/>
          <p:nvPr/>
        </p:nvSpPr>
        <p:spPr>
          <a:xfrm>
            <a:off x="2971800" y="449568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9" name="CustomShape 48"/>
          <p:cNvSpPr/>
          <p:nvPr/>
        </p:nvSpPr>
        <p:spPr>
          <a:xfrm>
            <a:off x="3809880" y="350532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0" name="CustomShape 49"/>
          <p:cNvSpPr/>
          <p:nvPr/>
        </p:nvSpPr>
        <p:spPr>
          <a:xfrm>
            <a:off x="2971800" y="44956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1" name="CustomShape 50"/>
          <p:cNvSpPr/>
          <p:nvPr/>
        </p:nvSpPr>
        <p:spPr>
          <a:xfrm>
            <a:off x="3505320" y="56386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2" name="CustomShape 51"/>
          <p:cNvSpPr/>
          <p:nvPr/>
        </p:nvSpPr>
        <p:spPr>
          <a:xfrm>
            <a:off x="2438280" y="56386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3" name="CustomShape 52"/>
          <p:cNvSpPr/>
          <p:nvPr/>
        </p:nvSpPr>
        <p:spPr>
          <a:xfrm>
            <a:off x="2438280" y="5638680"/>
            <a:ext cx="228240" cy="2282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4" name="CustomShape 53"/>
          <p:cNvSpPr/>
          <p:nvPr/>
        </p:nvSpPr>
        <p:spPr>
          <a:xfrm>
            <a:off x="5334120" y="56386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5" name="CustomShape 54"/>
          <p:cNvSpPr/>
          <p:nvPr/>
        </p:nvSpPr>
        <p:spPr>
          <a:xfrm>
            <a:off x="4191120" y="56386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6" name="CustomShape 55"/>
          <p:cNvSpPr/>
          <p:nvPr/>
        </p:nvSpPr>
        <p:spPr>
          <a:xfrm>
            <a:off x="7772400" y="3581280"/>
            <a:ext cx="228240" cy="151920"/>
          </a:xfrm>
          <a:prstGeom prst="chevron">
            <a:avLst>
              <a:gd name="adj" fmla="val 37500"/>
            </a:avLst>
          </a:prstGeom>
          <a:solidFill>
            <a:srgbClr val="3366ff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87" name="TextShape 56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Depth-First Strategy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TextShape 1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New nodes are inserted </a:t>
            </a:r>
            <a:r>
              <a:rPr b="0" lang="en-US" sz="2800" spc="-1" strike="noStrike">
                <a:solidFill>
                  <a:srgbClr val="990033"/>
                </a:solidFill>
                <a:latin typeface="Calibri"/>
              </a:rPr>
              <a:t>at the front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of FRINGE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3389" name="CustomShape 2"/>
          <p:cNvSpPr/>
          <p:nvPr/>
        </p:nvSpPr>
        <p:spPr>
          <a:xfrm>
            <a:off x="5622120" y="237492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3390" name="Group 3"/>
          <p:cNvGrpSpPr/>
          <p:nvPr/>
        </p:nvGrpSpPr>
        <p:grpSpPr>
          <a:xfrm>
            <a:off x="2438280" y="2590920"/>
            <a:ext cx="7391160" cy="3276000"/>
            <a:chOff x="2438280" y="2590920"/>
            <a:chExt cx="7391160" cy="3276000"/>
          </a:xfrm>
        </p:grpSpPr>
        <p:grpSp>
          <p:nvGrpSpPr>
            <p:cNvPr id="3391" name="Group 4"/>
            <p:cNvGrpSpPr/>
            <p:nvPr/>
          </p:nvGrpSpPr>
          <p:grpSpPr>
            <a:xfrm>
              <a:off x="2438280" y="2590920"/>
              <a:ext cx="7391160" cy="3276000"/>
              <a:chOff x="2438280" y="2590920"/>
              <a:chExt cx="7391160" cy="3276000"/>
            </a:xfrm>
          </p:grpSpPr>
          <p:sp>
            <p:nvSpPr>
              <p:cNvPr id="3392" name="CustomShape 5"/>
              <p:cNvSpPr/>
              <p:nvPr/>
            </p:nvSpPr>
            <p:spPr>
              <a:xfrm>
                <a:off x="5943600" y="25909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3" name="CustomShape 6"/>
              <p:cNvSpPr/>
              <p:nvPr/>
            </p:nvSpPr>
            <p:spPr>
              <a:xfrm>
                <a:off x="3809880" y="35053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4" name="CustomShape 7"/>
              <p:cNvSpPr/>
              <p:nvPr/>
            </p:nvSpPr>
            <p:spPr>
              <a:xfrm>
                <a:off x="8153280" y="35053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5" name="CustomShape 8"/>
              <p:cNvSpPr/>
              <p:nvPr/>
            </p:nvSpPr>
            <p:spPr>
              <a:xfrm>
                <a:off x="906768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6" name="CustomShape 9"/>
              <p:cNvSpPr/>
              <p:nvPr/>
            </p:nvSpPr>
            <p:spPr>
              <a:xfrm>
                <a:off x="739152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7" name="CustomShape 10"/>
              <p:cNvSpPr/>
              <p:nvPr/>
            </p:nvSpPr>
            <p:spPr>
              <a:xfrm>
                <a:off x="472428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8" name="CustomShape 11"/>
              <p:cNvSpPr/>
              <p:nvPr/>
            </p:nvSpPr>
            <p:spPr>
              <a:xfrm>
                <a:off x="297180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9" name="CustomShape 12"/>
              <p:cNvSpPr/>
              <p:nvPr/>
            </p:nvSpPr>
            <p:spPr>
              <a:xfrm>
                <a:off x="41911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00" name="CustomShape 13"/>
              <p:cNvSpPr/>
              <p:nvPr/>
            </p:nvSpPr>
            <p:spPr>
              <a:xfrm>
                <a:off x="69343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01" name="CustomShape 14"/>
              <p:cNvSpPr/>
              <p:nvPr/>
            </p:nvSpPr>
            <p:spPr>
              <a:xfrm>
                <a:off x="53341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02" name="CustomShape 15"/>
              <p:cNvSpPr/>
              <p:nvPr/>
            </p:nvSpPr>
            <p:spPr>
              <a:xfrm>
                <a:off x="35053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03" name="CustomShape 16"/>
              <p:cNvSpPr/>
              <p:nvPr/>
            </p:nvSpPr>
            <p:spPr>
              <a:xfrm>
                <a:off x="243828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04" name="Line 17"/>
              <p:cNvSpPr/>
              <p:nvPr/>
            </p:nvSpPr>
            <p:spPr>
              <a:xfrm flipH="1">
                <a:off x="4032000" y="2743200"/>
                <a:ext cx="1911600" cy="822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05" name="Line 18"/>
              <p:cNvSpPr/>
              <p:nvPr/>
            </p:nvSpPr>
            <p:spPr>
              <a:xfrm>
                <a:off x="6135480" y="2768400"/>
                <a:ext cx="201132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06" name="Line 19"/>
              <p:cNvSpPr/>
              <p:nvPr/>
            </p:nvSpPr>
            <p:spPr>
              <a:xfrm flipH="1">
                <a:off x="3170160" y="3697200"/>
                <a:ext cx="679320" cy="8348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07" name="Line 20"/>
              <p:cNvSpPr/>
              <p:nvPr/>
            </p:nvSpPr>
            <p:spPr>
              <a:xfrm>
                <a:off x="4032000" y="3697200"/>
                <a:ext cx="717480" cy="822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08" name="Line 21"/>
              <p:cNvSpPr/>
              <p:nvPr/>
            </p:nvSpPr>
            <p:spPr>
              <a:xfrm>
                <a:off x="8342280" y="3709800"/>
                <a:ext cx="77148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09" name="Line 22"/>
              <p:cNvSpPr/>
              <p:nvPr/>
            </p:nvSpPr>
            <p:spPr>
              <a:xfrm flipH="1">
                <a:off x="7584840" y="3722400"/>
                <a:ext cx="63972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10" name="Line 23"/>
              <p:cNvSpPr/>
              <p:nvPr/>
            </p:nvSpPr>
            <p:spPr>
              <a:xfrm flipH="1">
                <a:off x="2582640" y="4701960"/>
                <a:ext cx="442800" cy="9414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11" name="Line 24"/>
              <p:cNvSpPr/>
              <p:nvPr/>
            </p:nvSpPr>
            <p:spPr>
              <a:xfrm>
                <a:off x="3130200" y="4716360"/>
                <a:ext cx="444600" cy="927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12" name="Line 25"/>
              <p:cNvSpPr/>
              <p:nvPr/>
            </p:nvSpPr>
            <p:spPr>
              <a:xfrm flipH="1">
                <a:off x="4319280" y="4716360"/>
                <a:ext cx="457200" cy="9396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13" name="Line 26"/>
              <p:cNvSpPr/>
              <p:nvPr/>
            </p:nvSpPr>
            <p:spPr>
              <a:xfrm>
                <a:off x="4881240" y="4716360"/>
                <a:ext cx="509760" cy="9396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14" name="CustomShape 27"/>
              <p:cNvSpPr/>
              <p:nvPr/>
            </p:nvSpPr>
            <p:spPr>
              <a:xfrm>
                <a:off x="5943600" y="2590920"/>
                <a:ext cx="228240" cy="228240"/>
              </a:xfrm>
              <a:prstGeom prst="ellipse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415" name="Group 28"/>
              <p:cNvGrpSpPr/>
              <p:nvPr/>
            </p:nvGrpSpPr>
            <p:grpSpPr>
              <a:xfrm>
                <a:off x="7848720" y="5638680"/>
                <a:ext cx="228240" cy="228240"/>
                <a:chOff x="7848720" y="5638680"/>
                <a:chExt cx="228240" cy="228240"/>
              </a:xfrm>
            </p:grpSpPr>
            <p:sp>
              <p:nvSpPr>
                <p:cNvPr id="3416" name="CustomShape 29"/>
                <p:cNvSpPr/>
                <p:nvPr/>
              </p:nvSpPr>
              <p:spPr>
                <a:xfrm>
                  <a:off x="7848720" y="5638680"/>
                  <a:ext cx="228240" cy="228240"/>
                </a:xfrm>
                <a:prstGeom prst="ellipse">
                  <a:avLst/>
                </a:prstGeom>
                <a:solidFill>
                  <a:schemeClr val="accent2"/>
                </a:solidFill>
                <a:ln w="936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17" name="CustomShape 30"/>
                <p:cNvSpPr/>
                <p:nvPr/>
              </p:nvSpPr>
              <p:spPr>
                <a:xfrm>
                  <a:off x="7848720" y="5638680"/>
                  <a:ext cx="228240" cy="228240"/>
                </a:xfrm>
                <a:prstGeom prst="ellipse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418" name="CustomShape 31"/>
              <p:cNvSpPr/>
              <p:nvPr/>
            </p:nvSpPr>
            <p:spPr>
              <a:xfrm>
                <a:off x="868680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19" name="CustomShape 32"/>
              <p:cNvSpPr/>
              <p:nvPr/>
            </p:nvSpPr>
            <p:spPr>
              <a:xfrm>
                <a:off x="960120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20" name="Line 33"/>
              <p:cNvSpPr/>
              <p:nvPr/>
            </p:nvSpPr>
            <p:spPr>
              <a:xfrm flipH="1">
                <a:off x="7075440" y="4701960"/>
                <a:ext cx="35244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21" name="Line 34"/>
              <p:cNvSpPr/>
              <p:nvPr/>
            </p:nvSpPr>
            <p:spPr>
              <a:xfrm>
                <a:off x="7584840" y="4689360"/>
                <a:ext cx="35244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22" name="Line 35"/>
              <p:cNvSpPr/>
              <p:nvPr/>
            </p:nvSpPr>
            <p:spPr>
              <a:xfrm flipH="1">
                <a:off x="8799480" y="4716360"/>
                <a:ext cx="326880" cy="927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23" name="Line 36"/>
              <p:cNvSpPr/>
              <p:nvPr/>
            </p:nvSpPr>
            <p:spPr>
              <a:xfrm>
                <a:off x="9270720" y="4701960"/>
                <a:ext cx="39060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424" name="CustomShape 37"/>
            <p:cNvSpPr/>
            <p:nvPr/>
          </p:nvSpPr>
          <p:spPr>
            <a:xfrm>
              <a:off x="3488400" y="32893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2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3425" name="CustomShape 38"/>
            <p:cNvSpPr/>
            <p:nvPr/>
          </p:nvSpPr>
          <p:spPr>
            <a:xfrm>
              <a:off x="8364960" y="32893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3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3426" name="CustomShape 39"/>
            <p:cNvSpPr/>
            <p:nvPr/>
          </p:nvSpPr>
          <p:spPr>
            <a:xfrm>
              <a:off x="2649960" y="42037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3427" name="CustomShape 40"/>
            <p:cNvSpPr/>
            <p:nvPr/>
          </p:nvSpPr>
          <p:spPr>
            <a:xfrm>
              <a:off x="4860000" y="42037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5</a:t>
              </a:r>
              <a:endParaRPr b="0" lang="en-IN" sz="2400" spc="-1" strike="noStrike">
                <a:latin typeface="Arial"/>
              </a:endParaRPr>
            </a:p>
          </p:txBody>
        </p:sp>
      </p:grpSp>
      <p:sp>
        <p:nvSpPr>
          <p:cNvPr id="3428" name="CustomShape 41"/>
          <p:cNvSpPr/>
          <p:nvPr/>
        </p:nvSpPr>
        <p:spPr>
          <a:xfrm>
            <a:off x="8153280" y="350532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9" name="CustomShape 42"/>
          <p:cNvSpPr/>
          <p:nvPr/>
        </p:nvSpPr>
        <p:spPr>
          <a:xfrm>
            <a:off x="3809880" y="350532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0" name="CustomShape 43"/>
          <p:cNvSpPr/>
          <p:nvPr/>
        </p:nvSpPr>
        <p:spPr>
          <a:xfrm>
            <a:off x="5943600" y="2590920"/>
            <a:ext cx="228240" cy="228240"/>
          </a:xfrm>
          <a:prstGeom prst="ellipse">
            <a:avLst/>
          </a:prstGeom>
          <a:solidFill>
            <a:schemeClr val="tx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1" name="Line 44"/>
          <p:cNvSpPr/>
          <p:nvPr/>
        </p:nvSpPr>
        <p:spPr>
          <a:xfrm flipH="1">
            <a:off x="7075440" y="4701960"/>
            <a:ext cx="35244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32" name="Line 45"/>
          <p:cNvSpPr/>
          <p:nvPr/>
        </p:nvSpPr>
        <p:spPr>
          <a:xfrm>
            <a:off x="7584840" y="4689360"/>
            <a:ext cx="35244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33" name="CustomShape 46"/>
          <p:cNvSpPr/>
          <p:nvPr/>
        </p:nvSpPr>
        <p:spPr>
          <a:xfrm>
            <a:off x="4724280" y="44956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4" name="CustomShape 47"/>
          <p:cNvSpPr/>
          <p:nvPr/>
        </p:nvSpPr>
        <p:spPr>
          <a:xfrm>
            <a:off x="2971800" y="449568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5" name="CustomShape 48"/>
          <p:cNvSpPr/>
          <p:nvPr/>
        </p:nvSpPr>
        <p:spPr>
          <a:xfrm>
            <a:off x="3809880" y="350532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6" name="CustomShape 49"/>
          <p:cNvSpPr/>
          <p:nvPr/>
        </p:nvSpPr>
        <p:spPr>
          <a:xfrm>
            <a:off x="2971800" y="44956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7" name="CustomShape 50"/>
          <p:cNvSpPr/>
          <p:nvPr/>
        </p:nvSpPr>
        <p:spPr>
          <a:xfrm>
            <a:off x="3505320" y="56386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8" name="CustomShape 51"/>
          <p:cNvSpPr/>
          <p:nvPr/>
        </p:nvSpPr>
        <p:spPr>
          <a:xfrm>
            <a:off x="2438280" y="56386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9" name="CustomShape 52"/>
          <p:cNvSpPr/>
          <p:nvPr/>
        </p:nvSpPr>
        <p:spPr>
          <a:xfrm>
            <a:off x="2438280" y="5638680"/>
            <a:ext cx="228240" cy="2282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0" name="CustomShape 53"/>
          <p:cNvSpPr/>
          <p:nvPr/>
        </p:nvSpPr>
        <p:spPr>
          <a:xfrm>
            <a:off x="5334120" y="56386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1" name="CustomShape 54"/>
          <p:cNvSpPr/>
          <p:nvPr/>
        </p:nvSpPr>
        <p:spPr>
          <a:xfrm>
            <a:off x="4191120" y="56386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2" name="CustomShape 55"/>
          <p:cNvSpPr/>
          <p:nvPr/>
        </p:nvSpPr>
        <p:spPr>
          <a:xfrm>
            <a:off x="7086600" y="4495680"/>
            <a:ext cx="228240" cy="151920"/>
          </a:xfrm>
          <a:prstGeom prst="chevron">
            <a:avLst>
              <a:gd name="adj" fmla="val 37500"/>
            </a:avLst>
          </a:prstGeom>
          <a:solidFill>
            <a:srgbClr val="3366ff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43" name="CustomShape 56"/>
          <p:cNvSpPr/>
          <p:nvPr/>
        </p:nvSpPr>
        <p:spPr>
          <a:xfrm>
            <a:off x="9067680" y="449568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4" name="CustomShape 57"/>
          <p:cNvSpPr/>
          <p:nvPr/>
        </p:nvSpPr>
        <p:spPr>
          <a:xfrm>
            <a:off x="7391520" y="449568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5" name="CustomShape 58"/>
          <p:cNvSpPr/>
          <p:nvPr/>
        </p:nvSpPr>
        <p:spPr>
          <a:xfrm>
            <a:off x="8153280" y="3505320"/>
            <a:ext cx="228240" cy="228240"/>
          </a:xfrm>
          <a:prstGeom prst="ellipse">
            <a:avLst/>
          </a:prstGeom>
          <a:solidFill>
            <a:schemeClr val="tx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6" name="TextShape 59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Depth-First Strategy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7" name="TextShape 1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New nodes are inserted </a:t>
            </a:r>
            <a:r>
              <a:rPr b="0" lang="en-US" sz="2800" spc="-1" strike="noStrike">
                <a:solidFill>
                  <a:srgbClr val="990033"/>
                </a:solidFill>
                <a:latin typeface="Calibri"/>
              </a:rPr>
              <a:t>at the front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of FRINGE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3448" name="CustomShape 2"/>
          <p:cNvSpPr/>
          <p:nvPr/>
        </p:nvSpPr>
        <p:spPr>
          <a:xfrm>
            <a:off x="5622120" y="237492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3449" name="Group 3"/>
          <p:cNvGrpSpPr/>
          <p:nvPr/>
        </p:nvGrpSpPr>
        <p:grpSpPr>
          <a:xfrm>
            <a:off x="2438280" y="2590920"/>
            <a:ext cx="7391160" cy="3276000"/>
            <a:chOff x="2438280" y="2590920"/>
            <a:chExt cx="7391160" cy="3276000"/>
          </a:xfrm>
        </p:grpSpPr>
        <p:grpSp>
          <p:nvGrpSpPr>
            <p:cNvPr id="3450" name="Group 4"/>
            <p:cNvGrpSpPr/>
            <p:nvPr/>
          </p:nvGrpSpPr>
          <p:grpSpPr>
            <a:xfrm>
              <a:off x="2438280" y="2590920"/>
              <a:ext cx="7391160" cy="3276000"/>
              <a:chOff x="2438280" y="2590920"/>
              <a:chExt cx="7391160" cy="3276000"/>
            </a:xfrm>
          </p:grpSpPr>
          <p:sp>
            <p:nvSpPr>
              <p:cNvPr id="3451" name="CustomShape 5"/>
              <p:cNvSpPr/>
              <p:nvPr/>
            </p:nvSpPr>
            <p:spPr>
              <a:xfrm>
                <a:off x="5943600" y="25909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52" name="CustomShape 6"/>
              <p:cNvSpPr/>
              <p:nvPr/>
            </p:nvSpPr>
            <p:spPr>
              <a:xfrm>
                <a:off x="3809880" y="35053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53" name="CustomShape 7"/>
              <p:cNvSpPr/>
              <p:nvPr/>
            </p:nvSpPr>
            <p:spPr>
              <a:xfrm>
                <a:off x="8153280" y="350532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54" name="CustomShape 8"/>
              <p:cNvSpPr/>
              <p:nvPr/>
            </p:nvSpPr>
            <p:spPr>
              <a:xfrm>
                <a:off x="906768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55" name="CustomShape 9"/>
              <p:cNvSpPr/>
              <p:nvPr/>
            </p:nvSpPr>
            <p:spPr>
              <a:xfrm>
                <a:off x="739152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56" name="CustomShape 10"/>
              <p:cNvSpPr/>
              <p:nvPr/>
            </p:nvSpPr>
            <p:spPr>
              <a:xfrm>
                <a:off x="472428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57" name="CustomShape 11"/>
              <p:cNvSpPr/>
              <p:nvPr/>
            </p:nvSpPr>
            <p:spPr>
              <a:xfrm>
                <a:off x="2971800" y="4495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58" name="CustomShape 12"/>
              <p:cNvSpPr/>
              <p:nvPr/>
            </p:nvSpPr>
            <p:spPr>
              <a:xfrm>
                <a:off x="41911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59" name="CustomShape 13"/>
              <p:cNvSpPr/>
              <p:nvPr/>
            </p:nvSpPr>
            <p:spPr>
              <a:xfrm>
                <a:off x="69343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60" name="CustomShape 14"/>
              <p:cNvSpPr/>
              <p:nvPr/>
            </p:nvSpPr>
            <p:spPr>
              <a:xfrm>
                <a:off x="53341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61" name="CustomShape 15"/>
              <p:cNvSpPr/>
              <p:nvPr/>
            </p:nvSpPr>
            <p:spPr>
              <a:xfrm>
                <a:off x="350532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62" name="CustomShape 16"/>
              <p:cNvSpPr/>
              <p:nvPr/>
            </p:nvSpPr>
            <p:spPr>
              <a:xfrm>
                <a:off x="243828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63" name="Line 17"/>
              <p:cNvSpPr/>
              <p:nvPr/>
            </p:nvSpPr>
            <p:spPr>
              <a:xfrm flipH="1">
                <a:off x="4032000" y="2743200"/>
                <a:ext cx="1911600" cy="822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64" name="Line 18"/>
              <p:cNvSpPr/>
              <p:nvPr/>
            </p:nvSpPr>
            <p:spPr>
              <a:xfrm>
                <a:off x="6135480" y="2768400"/>
                <a:ext cx="201132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65" name="Line 19"/>
              <p:cNvSpPr/>
              <p:nvPr/>
            </p:nvSpPr>
            <p:spPr>
              <a:xfrm flipH="1">
                <a:off x="3170160" y="3697200"/>
                <a:ext cx="679320" cy="8348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66" name="Line 20"/>
              <p:cNvSpPr/>
              <p:nvPr/>
            </p:nvSpPr>
            <p:spPr>
              <a:xfrm>
                <a:off x="4032000" y="3697200"/>
                <a:ext cx="717480" cy="822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67" name="Line 21"/>
              <p:cNvSpPr/>
              <p:nvPr/>
            </p:nvSpPr>
            <p:spPr>
              <a:xfrm>
                <a:off x="8342280" y="3709800"/>
                <a:ext cx="77148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68" name="Line 22"/>
              <p:cNvSpPr/>
              <p:nvPr/>
            </p:nvSpPr>
            <p:spPr>
              <a:xfrm flipH="1">
                <a:off x="7584840" y="3722400"/>
                <a:ext cx="639720" cy="7970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69" name="Line 23"/>
              <p:cNvSpPr/>
              <p:nvPr/>
            </p:nvSpPr>
            <p:spPr>
              <a:xfrm flipH="1">
                <a:off x="2582640" y="4701960"/>
                <a:ext cx="442800" cy="9414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70" name="Line 24"/>
              <p:cNvSpPr/>
              <p:nvPr/>
            </p:nvSpPr>
            <p:spPr>
              <a:xfrm>
                <a:off x="3130200" y="4716360"/>
                <a:ext cx="444600" cy="927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71" name="Line 25"/>
              <p:cNvSpPr/>
              <p:nvPr/>
            </p:nvSpPr>
            <p:spPr>
              <a:xfrm flipH="1">
                <a:off x="4319280" y="4716360"/>
                <a:ext cx="457200" cy="9396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72" name="Line 26"/>
              <p:cNvSpPr/>
              <p:nvPr/>
            </p:nvSpPr>
            <p:spPr>
              <a:xfrm>
                <a:off x="4881240" y="4716360"/>
                <a:ext cx="509760" cy="9396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73" name="CustomShape 27"/>
              <p:cNvSpPr/>
              <p:nvPr/>
            </p:nvSpPr>
            <p:spPr>
              <a:xfrm>
                <a:off x="5943600" y="2590920"/>
                <a:ext cx="228240" cy="228240"/>
              </a:xfrm>
              <a:prstGeom prst="ellipse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474" name="Group 28"/>
              <p:cNvGrpSpPr/>
              <p:nvPr/>
            </p:nvGrpSpPr>
            <p:grpSpPr>
              <a:xfrm>
                <a:off x="7848720" y="5638680"/>
                <a:ext cx="228240" cy="228240"/>
                <a:chOff x="7848720" y="5638680"/>
                <a:chExt cx="228240" cy="228240"/>
              </a:xfrm>
            </p:grpSpPr>
            <p:sp>
              <p:nvSpPr>
                <p:cNvPr id="3475" name="CustomShape 29"/>
                <p:cNvSpPr/>
                <p:nvPr/>
              </p:nvSpPr>
              <p:spPr>
                <a:xfrm>
                  <a:off x="7848720" y="5638680"/>
                  <a:ext cx="228240" cy="228240"/>
                </a:xfrm>
                <a:prstGeom prst="ellipse">
                  <a:avLst/>
                </a:prstGeom>
                <a:solidFill>
                  <a:schemeClr val="accent2"/>
                </a:solidFill>
                <a:ln w="936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76" name="CustomShape 30"/>
                <p:cNvSpPr/>
                <p:nvPr/>
              </p:nvSpPr>
              <p:spPr>
                <a:xfrm>
                  <a:off x="7848720" y="5638680"/>
                  <a:ext cx="228240" cy="228240"/>
                </a:xfrm>
                <a:prstGeom prst="ellipse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477" name="CustomShape 31"/>
              <p:cNvSpPr/>
              <p:nvPr/>
            </p:nvSpPr>
            <p:spPr>
              <a:xfrm>
                <a:off x="868680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78" name="CustomShape 32"/>
              <p:cNvSpPr/>
              <p:nvPr/>
            </p:nvSpPr>
            <p:spPr>
              <a:xfrm>
                <a:off x="9601200" y="5638680"/>
                <a:ext cx="228240" cy="228240"/>
              </a:xfrm>
              <a:prstGeom prst="ellipse">
                <a:avLst/>
              </a:prstGeom>
              <a:solidFill>
                <a:schemeClr val="accent2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79" name="Line 33"/>
              <p:cNvSpPr/>
              <p:nvPr/>
            </p:nvSpPr>
            <p:spPr>
              <a:xfrm flipH="1">
                <a:off x="7075440" y="4701960"/>
                <a:ext cx="35244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80" name="Line 34"/>
              <p:cNvSpPr/>
              <p:nvPr/>
            </p:nvSpPr>
            <p:spPr>
              <a:xfrm>
                <a:off x="7584840" y="4689360"/>
                <a:ext cx="35244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81" name="Line 35"/>
              <p:cNvSpPr/>
              <p:nvPr/>
            </p:nvSpPr>
            <p:spPr>
              <a:xfrm flipH="1">
                <a:off x="8799480" y="4716360"/>
                <a:ext cx="326880" cy="927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82" name="Line 36"/>
              <p:cNvSpPr/>
              <p:nvPr/>
            </p:nvSpPr>
            <p:spPr>
              <a:xfrm>
                <a:off x="9270720" y="4701960"/>
                <a:ext cx="390600" cy="9540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483" name="CustomShape 37"/>
            <p:cNvSpPr/>
            <p:nvPr/>
          </p:nvSpPr>
          <p:spPr>
            <a:xfrm>
              <a:off x="3488400" y="32893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2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3484" name="CustomShape 38"/>
            <p:cNvSpPr/>
            <p:nvPr/>
          </p:nvSpPr>
          <p:spPr>
            <a:xfrm>
              <a:off x="8364960" y="32893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3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3485" name="CustomShape 39"/>
            <p:cNvSpPr/>
            <p:nvPr/>
          </p:nvSpPr>
          <p:spPr>
            <a:xfrm>
              <a:off x="2649960" y="42037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3486" name="CustomShape 40"/>
            <p:cNvSpPr/>
            <p:nvPr/>
          </p:nvSpPr>
          <p:spPr>
            <a:xfrm>
              <a:off x="4860000" y="42037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5</a:t>
              </a:r>
              <a:endParaRPr b="0" lang="en-IN" sz="2400" spc="-1" strike="noStrike">
                <a:latin typeface="Arial"/>
              </a:endParaRPr>
            </a:p>
          </p:txBody>
        </p:sp>
      </p:grpSp>
      <p:sp>
        <p:nvSpPr>
          <p:cNvPr id="3487" name="CustomShape 41"/>
          <p:cNvSpPr/>
          <p:nvPr/>
        </p:nvSpPr>
        <p:spPr>
          <a:xfrm>
            <a:off x="8153280" y="3505320"/>
            <a:ext cx="228240" cy="228240"/>
          </a:xfrm>
          <a:prstGeom prst="ellipse">
            <a:avLst/>
          </a:prstGeom>
          <a:solidFill>
            <a:schemeClr val="tx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8" name="CustomShape 42"/>
          <p:cNvSpPr/>
          <p:nvPr/>
        </p:nvSpPr>
        <p:spPr>
          <a:xfrm>
            <a:off x="3809880" y="350532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9" name="CustomShape 43"/>
          <p:cNvSpPr/>
          <p:nvPr/>
        </p:nvSpPr>
        <p:spPr>
          <a:xfrm>
            <a:off x="5943600" y="2590920"/>
            <a:ext cx="228240" cy="228240"/>
          </a:xfrm>
          <a:prstGeom prst="ellipse">
            <a:avLst/>
          </a:prstGeom>
          <a:solidFill>
            <a:schemeClr val="tx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0" name="Line 44"/>
          <p:cNvSpPr/>
          <p:nvPr/>
        </p:nvSpPr>
        <p:spPr>
          <a:xfrm flipH="1">
            <a:off x="7075440" y="4701960"/>
            <a:ext cx="35244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91" name="Line 45"/>
          <p:cNvSpPr/>
          <p:nvPr/>
        </p:nvSpPr>
        <p:spPr>
          <a:xfrm>
            <a:off x="7584840" y="4689360"/>
            <a:ext cx="35244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92" name="CustomShape 46"/>
          <p:cNvSpPr/>
          <p:nvPr/>
        </p:nvSpPr>
        <p:spPr>
          <a:xfrm>
            <a:off x="4724280" y="44956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3" name="CustomShape 47"/>
          <p:cNvSpPr/>
          <p:nvPr/>
        </p:nvSpPr>
        <p:spPr>
          <a:xfrm>
            <a:off x="2971800" y="449568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4" name="CustomShape 48"/>
          <p:cNvSpPr/>
          <p:nvPr/>
        </p:nvSpPr>
        <p:spPr>
          <a:xfrm>
            <a:off x="3809880" y="350532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5" name="CustomShape 49"/>
          <p:cNvSpPr/>
          <p:nvPr/>
        </p:nvSpPr>
        <p:spPr>
          <a:xfrm>
            <a:off x="2971800" y="44956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6" name="CustomShape 50"/>
          <p:cNvSpPr/>
          <p:nvPr/>
        </p:nvSpPr>
        <p:spPr>
          <a:xfrm>
            <a:off x="3505320" y="56386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7" name="CustomShape 51"/>
          <p:cNvSpPr/>
          <p:nvPr/>
        </p:nvSpPr>
        <p:spPr>
          <a:xfrm>
            <a:off x="2438280" y="56386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8" name="CustomShape 52"/>
          <p:cNvSpPr/>
          <p:nvPr/>
        </p:nvSpPr>
        <p:spPr>
          <a:xfrm>
            <a:off x="2438280" y="5638680"/>
            <a:ext cx="228240" cy="2282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9" name="CustomShape 53"/>
          <p:cNvSpPr/>
          <p:nvPr/>
        </p:nvSpPr>
        <p:spPr>
          <a:xfrm>
            <a:off x="5334120" y="56386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0" name="CustomShape 54"/>
          <p:cNvSpPr/>
          <p:nvPr/>
        </p:nvSpPr>
        <p:spPr>
          <a:xfrm>
            <a:off x="4191120" y="56386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1" name="CustomShape 55"/>
          <p:cNvSpPr/>
          <p:nvPr/>
        </p:nvSpPr>
        <p:spPr>
          <a:xfrm>
            <a:off x="9067680" y="449568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2" name="CustomShape 56"/>
          <p:cNvSpPr/>
          <p:nvPr/>
        </p:nvSpPr>
        <p:spPr>
          <a:xfrm>
            <a:off x="7391520" y="4495680"/>
            <a:ext cx="228240" cy="228240"/>
          </a:xfrm>
          <a:prstGeom prst="ellipse">
            <a:avLst/>
          </a:prstGeom>
          <a:solidFill>
            <a:schemeClr val="tx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3" name="CustomShape 57"/>
          <p:cNvSpPr/>
          <p:nvPr/>
        </p:nvSpPr>
        <p:spPr>
          <a:xfrm>
            <a:off x="7848720" y="5638680"/>
            <a:ext cx="228240" cy="228240"/>
          </a:xfrm>
          <a:prstGeom prst="ellipse">
            <a:avLst/>
          </a:prstGeom>
          <a:solidFill>
            <a:schemeClr val="accent1"/>
          </a:solidFill>
          <a:ln w="28440">
            <a:solidFill>
              <a:srgbClr val="33cc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4" name="CustomShape 58"/>
          <p:cNvSpPr/>
          <p:nvPr/>
        </p:nvSpPr>
        <p:spPr>
          <a:xfrm>
            <a:off x="6934320" y="563868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5" name="TextShape 59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Depth-First Strategy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Depth-First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507" name="Group 2"/>
          <p:cNvGrpSpPr/>
          <p:nvPr/>
        </p:nvGrpSpPr>
        <p:grpSpPr>
          <a:xfrm>
            <a:off x="152280" y="3350160"/>
            <a:ext cx="5486040" cy="3350520"/>
            <a:chOff x="152280" y="3350160"/>
            <a:chExt cx="5486040" cy="3350520"/>
          </a:xfrm>
        </p:grpSpPr>
        <p:sp>
          <p:nvSpPr>
            <p:cNvPr id="3508" name="CustomShape 3"/>
            <p:cNvSpPr/>
            <p:nvPr/>
          </p:nvSpPr>
          <p:spPr>
            <a:xfrm>
              <a:off x="2819520" y="3350160"/>
              <a:ext cx="990360" cy="3337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799"/>
                </a:spcBef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</a:rPr>
                <a:t>S</a:t>
              </a:r>
              <a:endParaRPr b="0" lang="en-IN" sz="1600" spc="-1" strike="noStrike">
                <a:latin typeface="Arial"/>
              </a:endParaRPr>
            </a:p>
          </p:txBody>
        </p:sp>
        <p:sp>
          <p:nvSpPr>
            <p:cNvPr id="3509" name="CustomShape 4"/>
            <p:cNvSpPr/>
            <p:nvPr/>
          </p:nvSpPr>
          <p:spPr>
            <a:xfrm>
              <a:off x="152280" y="486324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a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510" name="CustomShape 5"/>
            <p:cNvSpPr/>
            <p:nvPr/>
          </p:nvSpPr>
          <p:spPr>
            <a:xfrm>
              <a:off x="152280" y="432756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b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511" name="CustomShape 6"/>
            <p:cNvSpPr/>
            <p:nvPr/>
          </p:nvSpPr>
          <p:spPr>
            <a:xfrm>
              <a:off x="685800" y="384660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d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512" name="CustomShape 7"/>
            <p:cNvSpPr/>
            <p:nvPr/>
          </p:nvSpPr>
          <p:spPr>
            <a:xfrm>
              <a:off x="5257800" y="377964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p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513" name="CustomShape 8"/>
            <p:cNvSpPr/>
            <p:nvPr/>
          </p:nvSpPr>
          <p:spPr>
            <a:xfrm>
              <a:off x="838080" y="486324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a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514" name="CustomShape 9"/>
            <p:cNvSpPr/>
            <p:nvPr/>
          </p:nvSpPr>
          <p:spPr>
            <a:xfrm>
              <a:off x="838080" y="432756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515" name="CustomShape 10"/>
            <p:cNvSpPr/>
            <p:nvPr/>
          </p:nvSpPr>
          <p:spPr>
            <a:xfrm flipH="1">
              <a:off x="342360" y="4215960"/>
              <a:ext cx="533160" cy="111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6" name="CustomShape 11"/>
            <p:cNvSpPr/>
            <p:nvPr/>
          </p:nvSpPr>
          <p:spPr>
            <a:xfrm>
              <a:off x="876240" y="4215960"/>
              <a:ext cx="151920" cy="111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7" name="CustomShape 12"/>
            <p:cNvSpPr/>
            <p:nvPr/>
          </p:nvSpPr>
          <p:spPr>
            <a:xfrm>
              <a:off x="343080" y="4697280"/>
              <a:ext cx="1080" cy="16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8" name="CustomShape 13"/>
            <p:cNvSpPr/>
            <p:nvPr/>
          </p:nvSpPr>
          <p:spPr>
            <a:xfrm>
              <a:off x="1028880" y="4697280"/>
              <a:ext cx="1080" cy="16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519" name="Group 14"/>
            <p:cNvGrpSpPr/>
            <p:nvPr/>
          </p:nvGrpSpPr>
          <p:grpSpPr>
            <a:xfrm>
              <a:off x="2895480" y="3779640"/>
              <a:ext cx="1752480" cy="2385360"/>
              <a:chOff x="2895480" y="3779640"/>
              <a:chExt cx="1752480" cy="2385360"/>
            </a:xfrm>
          </p:grpSpPr>
          <p:sp>
            <p:nvSpPr>
              <p:cNvPr id="3520" name="CustomShape 15"/>
              <p:cNvSpPr/>
              <p:nvPr/>
            </p:nvSpPr>
            <p:spPr>
              <a:xfrm>
                <a:off x="3505320" y="37796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e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521" name="CustomShape 16"/>
              <p:cNvSpPr/>
              <p:nvPr/>
            </p:nvSpPr>
            <p:spPr>
              <a:xfrm>
                <a:off x="2895480" y="48506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p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522" name="CustomShape 17"/>
              <p:cNvSpPr/>
              <p:nvPr/>
            </p:nvSpPr>
            <p:spPr>
              <a:xfrm>
                <a:off x="3124080" y="43149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h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523" name="CustomShape 18"/>
              <p:cNvSpPr/>
              <p:nvPr/>
            </p:nvSpPr>
            <p:spPr>
              <a:xfrm>
                <a:off x="3809880" y="48506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f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524" name="CustomShape 19"/>
              <p:cNvSpPr/>
              <p:nvPr/>
            </p:nvSpPr>
            <p:spPr>
              <a:xfrm>
                <a:off x="3809880" y="43149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r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525" name="CustomShape 20"/>
              <p:cNvSpPr/>
              <p:nvPr/>
            </p:nvSpPr>
            <p:spPr>
              <a:xfrm>
                <a:off x="3352680" y="48506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q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526" name="CustomShape 21"/>
              <p:cNvSpPr/>
              <p:nvPr/>
            </p:nvSpPr>
            <p:spPr>
              <a:xfrm>
                <a:off x="2895480" y="53319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q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527" name="CustomShape 22"/>
              <p:cNvSpPr/>
              <p:nvPr/>
            </p:nvSpPr>
            <p:spPr>
              <a:xfrm>
                <a:off x="3581280" y="53319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c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528" name="CustomShape 23"/>
              <p:cNvSpPr/>
              <p:nvPr/>
            </p:nvSpPr>
            <p:spPr>
              <a:xfrm>
                <a:off x="3886200" y="5386320"/>
                <a:ext cx="761760" cy="33372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799"/>
                  </a:spcBef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Arial"/>
                  </a:rPr>
                  <a:t>G</a:t>
                </a:r>
                <a:endParaRPr b="0" lang="en-IN" sz="1600" spc="-1" strike="noStrike">
                  <a:latin typeface="Arial"/>
                </a:endParaRPr>
              </a:p>
            </p:txBody>
          </p:sp>
          <p:sp>
            <p:nvSpPr>
              <p:cNvPr id="3529" name="CustomShape 24"/>
              <p:cNvSpPr/>
              <p:nvPr/>
            </p:nvSpPr>
            <p:spPr>
              <a:xfrm>
                <a:off x="3581280" y="580032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a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530" name="CustomShape 25"/>
              <p:cNvSpPr/>
              <p:nvPr/>
            </p:nvSpPr>
            <p:spPr>
              <a:xfrm flipH="1">
                <a:off x="3314160" y="4149000"/>
                <a:ext cx="38052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31" name="CustomShape 26"/>
              <p:cNvSpPr/>
              <p:nvPr/>
            </p:nvSpPr>
            <p:spPr>
              <a:xfrm>
                <a:off x="3695760" y="4149000"/>
                <a:ext cx="30456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32" name="CustomShape 27"/>
              <p:cNvSpPr/>
              <p:nvPr/>
            </p:nvSpPr>
            <p:spPr>
              <a:xfrm flipH="1">
                <a:off x="3086280" y="4684680"/>
                <a:ext cx="22824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33" name="CustomShape 28"/>
              <p:cNvSpPr/>
              <p:nvPr/>
            </p:nvSpPr>
            <p:spPr>
              <a:xfrm>
                <a:off x="3314880" y="4684680"/>
                <a:ext cx="22824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34" name="CustomShape 29"/>
              <p:cNvSpPr/>
              <p:nvPr/>
            </p:nvSpPr>
            <p:spPr>
              <a:xfrm>
                <a:off x="4000680" y="4684680"/>
                <a:ext cx="108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35" name="CustomShape 30"/>
              <p:cNvSpPr/>
              <p:nvPr/>
            </p:nvSpPr>
            <p:spPr>
              <a:xfrm>
                <a:off x="3086280" y="5220360"/>
                <a:ext cx="1080" cy="11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36" name="CustomShape 31"/>
              <p:cNvSpPr/>
              <p:nvPr/>
            </p:nvSpPr>
            <p:spPr>
              <a:xfrm flipH="1">
                <a:off x="3772080" y="5220360"/>
                <a:ext cx="228240" cy="11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37" name="CustomShape 32"/>
              <p:cNvSpPr/>
              <p:nvPr/>
            </p:nvSpPr>
            <p:spPr>
              <a:xfrm>
                <a:off x="4000680" y="5220360"/>
                <a:ext cx="26640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38" name="CustomShape 33"/>
              <p:cNvSpPr/>
              <p:nvPr/>
            </p:nvSpPr>
            <p:spPr>
              <a:xfrm>
                <a:off x="3772080" y="5701320"/>
                <a:ext cx="1080" cy="98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539" name="CustomShape 34"/>
            <p:cNvSpPr/>
            <p:nvPr/>
          </p:nvSpPr>
          <p:spPr>
            <a:xfrm>
              <a:off x="5257800" y="427320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q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540" name="CustomShape 35"/>
            <p:cNvSpPr/>
            <p:nvPr/>
          </p:nvSpPr>
          <p:spPr>
            <a:xfrm>
              <a:off x="5448240" y="4149000"/>
              <a:ext cx="1080" cy="123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541" name="Group 36"/>
            <p:cNvGrpSpPr/>
            <p:nvPr/>
          </p:nvGrpSpPr>
          <p:grpSpPr>
            <a:xfrm>
              <a:off x="1066680" y="4314960"/>
              <a:ext cx="1752480" cy="2385720"/>
              <a:chOff x="1066680" y="4314960"/>
              <a:chExt cx="1752480" cy="2385720"/>
            </a:xfrm>
          </p:grpSpPr>
          <p:sp>
            <p:nvSpPr>
              <p:cNvPr id="3542" name="CustomShape 37"/>
              <p:cNvSpPr/>
              <p:nvPr/>
            </p:nvSpPr>
            <p:spPr>
              <a:xfrm>
                <a:off x="1676520" y="43149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e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543" name="CustomShape 38"/>
              <p:cNvSpPr/>
              <p:nvPr/>
            </p:nvSpPr>
            <p:spPr>
              <a:xfrm>
                <a:off x="1066680" y="538632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p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544" name="CustomShape 39"/>
              <p:cNvSpPr/>
              <p:nvPr/>
            </p:nvSpPr>
            <p:spPr>
              <a:xfrm>
                <a:off x="1295280" y="48506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h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545" name="CustomShape 40"/>
              <p:cNvSpPr/>
              <p:nvPr/>
            </p:nvSpPr>
            <p:spPr>
              <a:xfrm>
                <a:off x="1981080" y="538632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f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546" name="CustomShape 41"/>
              <p:cNvSpPr/>
              <p:nvPr/>
            </p:nvSpPr>
            <p:spPr>
              <a:xfrm>
                <a:off x="1981080" y="48506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r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547" name="CustomShape 42"/>
              <p:cNvSpPr/>
              <p:nvPr/>
            </p:nvSpPr>
            <p:spPr>
              <a:xfrm>
                <a:off x="1523880" y="538632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q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548" name="CustomShape 43"/>
              <p:cNvSpPr/>
              <p:nvPr/>
            </p:nvSpPr>
            <p:spPr>
              <a:xfrm>
                <a:off x="1066680" y="586728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q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549" name="CustomShape 44"/>
              <p:cNvSpPr/>
              <p:nvPr/>
            </p:nvSpPr>
            <p:spPr>
              <a:xfrm>
                <a:off x="1752480" y="586728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c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550" name="CustomShape 45"/>
              <p:cNvSpPr/>
              <p:nvPr/>
            </p:nvSpPr>
            <p:spPr>
              <a:xfrm>
                <a:off x="2057400" y="5921640"/>
                <a:ext cx="761760" cy="33372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799"/>
                  </a:spcBef>
                </a:pPr>
                <a:r>
                  <a:rPr b="0" i="1" lang="en-US" sz="1600" spc="-1" strike="noStrike">
                    <a:solidFill>
                      <a:srgbClr val="000000"/>
                    </a:solidFill>
                    <a:latin typeface="Arial"/>
                  </a:rPr>
                  <a:t>G</a:t>
                </a:r>
                <a:endParaRPr b="0" lang="en-IN" sz="1600" spc="-1" strike="noStrike">
                  <a:latin typeface="Arial"/>
                </a:endParaRPr>
              </a:p>
            </p:txBody>
          </p:sp>
          <p:sp>
            <p:nvSpPr>
              <p:cNvPr id="3551" name="CustomShape 46"/>
              <p:cNvSpPr/>
              <p:nvPr/>
            </p:nvSpPr>
            <p:spPr>
              <a:xfrm>
                <a:off x="1752480" y="633600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a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552" name="CustomShape 47"/>
              <p:cNvSpPr/>
              <p:nvPr/>
            </p:nvSpPr>
            <p:spPr>
              <a:xfrm flipH="1">
                <a:off x="1485360" y="4684680"/>
                <a:ext cx="38052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53" name="CustomShape 48"/>
              <p:cNvSpPr/>
              <p:nvPr/>
            </p:nvSpPr>
            <p:spPr>
              <a:xfrm>
                <a:off x="1866960" y="4684680"/>
                <a:ext cx="30456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54" name="CustomShape 49"/>
              <p:cNvSpPr/>
              <p:nvPr/>
            </p:nvSpPr>
            <p:spPr>
              <a:xfrm flipH="1">
                <a:off x="1257480" y="5220360"/>
                <a:ext cx="22824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55" name="CustomShape 50"/>
              <p:cNvSpPr/>
              <p:nvPr/>
            </p:nvSpPr>
            <p:spPr>
              <a:xfrm>
                <a:off x="1486080" y="5220360"/>
                <a:ext cx="22824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56" name="CustomShape 51"/>
              <p:cNvSpPr/>
              <p:nvPr/>
            </p:nvSpPr>
            <p:spPr>
              <a:xfrm>
                <a:off x="2171880" y="5220360"/>
                <a:ext cx="108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57" name="CustomShape 52"/>
              <p:cNvSpPr/>
              <p:nvPr/>
            </p:nvSpPr>
            <p:spPr>
              <a:xfrm>
                <a:off x="1257480" y="5755680"/>
                <a:ext cx="1080" cy="11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58" name="CustomShape 53"/>
              <p:cNvSpPr/>
              <p:nvPr/>
            </p:nvSpPr>
            <p:spPr>
              <a:xfrm flipH="1">
                <a:off x="1943280" y="5755680"/>
                <a:ext cx="228240" cy="11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59" name="CustomShape 54"/>
              <p:cNvSpPr/>
              <p:nvPr/>
            </p:nvSpPr>
            <p:spPr>
              <a:xfrm>
                <a:off x="2171880" y="5755680"/>
                <a:ext cx="26640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60" name="CustomShape 55"/>
              <p:cNvSpPr/>
              <p:nvPr/>
            </p:nvSpPr>
            <p:spPr>
              <a:xfrm>
                <a:off x="1943280" y="6237000"/>
                <a:ext cx="1080" cy="98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561" name="CustomShape 56"/>
            <p:cNvSpPr/>
            <p:nvPr/>
          </p:nvSpPr>
          <p:spPr>
            <a:xfrm>
              <a:off x="876240" y="4215960"/>
              <a:ext cx="990360" cy="98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2" name="CustomShape 57"/>
            <p:cNvSpPr/>
            <p:nvPr/>
          </p:nvSpPr>
          <p:spPr>
            <a:xfrm flipH="1">
              <a:off x="876240" y="3688920"/>
              <a:ext cx="2437920" cy="157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3" name="CustomShape 58"/>
            <p:cNvSpPr/>
            <p:nvPr/>
          </p:nvSpPr>
          <p:spPr>
            <a:xfrm>
              <a:off x="3314880" y="3688920"/>
              <a:ext cx="380520" cy="9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4" name="CustomShape 59"/>
            <p:cNvSpPr/>
            <p:nvPr/>
          </p:nvSpPr>
          <p:spPr>
            <a:xfrm>
              <a:off x="3314880" y="3688920"/>
              <a:ext cx="2133360" cy="9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565" name="Group 60"/>
          <p:cNvGrpSpPr/>
          <p:nvPr/>
        </p:nvGrpSpPr>
        <p:grpSpPr>
          <a:xfrm>
            <a:off x="4589640" y="1359000"/>
            <a:ext cx="3030120" cy="1764720"/>
            <a:chOff x="4589640" y="1359000"/>
            <a:chExt cx="3030120" cy="1764720"/>
          </a:xfrm>
        </p:grpSpPr>
        <p:sp>
          <p:nvSpPr>
            <p:cNvPr id="3566" name="CustomShape 61"/>
            <p:cNvSpPr/>
            <p:nvPr/>
          </p:nvSpPr>
          <p:spPr>
            <a:xfrm>
              <a:off x="4589640" y="2393640"/>
              <a:ext cx="299520" cy="30420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</a:rPr>
                <a:t>S</a:t>
              </a:r>
              <a:endParaRPr b="0" lang="en-IN" sz="1600" spc="-1" strike="noStrike">
                <a:latin typeface="Arial"/>
              </a:endParaRPr>
            </a:p>
          </p:txBody>
        </p:sp>
        <p:sp>
          <p:nvSpPr>
            <p:cNvPr id="3567" name="CustomShape 62"/>
            <p:cNvSpPr/>
            <p:nvPr/>
          </p:nvSpPr>
          <p:spPr>
            <a:xfrm>
              <a:off x="7320240" y="1359000"/>
              <a:ext cx="299520" cy="30420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</a:rPr>
                <a:t>G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568" name="CustomShape 63"/>
            <p:cNvSpPr/>
            <p:nvPr/>
          </p:nvSpPr>
          <p:spPr>
            <a:xfrm>
              <a:off x="5459400" y="2120040"/>
              <a:ext cx="299880" cy="30348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d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569" name="CustomShape 64"/>
            <p:cNvSpPr/>
            <p:nvPr/>
          </p:nvSpPr>
          <p:spPr>
            <a:xfrm>
              <a:off x="4829400" y="1663560"/>
              <a:ext cx="299520" cy="30348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b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570" name="CustomShape 65"/>
            <p:cNvSpPr/>
            <p:nvPr/>
          </p:nvSpPr>
          <p:spPr>
            <a:xfrm>
              <a:off x="5129280" y="2728800"/>
              <a:ext cx="299880" cy="30348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p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571" name="CustomShape 66"/>
            <p:cNvSpPr/>
            <p:nvPr/>
          </p:nvSpPr>
          <p:spPr>
            <a:xfrm>
              <a:off x="5849280" y="2819520"/>
              <a:ext cx="299880" cy="30420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q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572" name="CustomShape 67"/>
            <p:cNvSpPr/>
            <p:nvPr/>
          </p:nvSpPr>
          <p:spPr>
            <a:xfrm>
              <a:off x="6179760" y="1632960"/>
              <a:ext cx="299880" cy="30348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573" name="CustomShape 68"/>
            <p:cNvSpPr/>
            <p:nvPr/>
          </p:nvSpPr>
          <p:spPr>
            <a:xfrm>
              <a:off x="6600240" y="1998000"/>
              <a:ext cx="299520" cy="30420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e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574" name="CustomShape 69"/>
            <p:cNvSpPr/>
            <p:nvPr/>
          </p:nvSpPr>
          <p:spPr>
            <a:xfrm>
              <a:off x="6360120" y="2423880"/>
              <a:ext cx="299520" cy="30420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h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575" name="CustomShape 70"/>
            <p:cNvSpPr/>
            <p:nvPr/>
          </p:nvSpPr>
          <p:spPr>
            <a:xfrm>
              <a:off x="5369400" y="1389600"/>
              <a:ext cx="299880" cy="30348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a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576" name="CustomShape 71"/>
            <p:cNvSpPr/>
            <p:nvPr/>
          </p:nvSpPr>
          <p:spPr>
            <a:xfrm>
              <a:off x="7230240" y="2180520"/>
              <a:ext cx="299520" cy="30420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f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577" name="CustomShape 72"/>
            <p:cNvSpPr/>
            <p:nvPr/>
          </p:nvSpPr>
          <p:spPr>
            <a:xfrm>
              <a:off x="7110000" y="2728800"/>
              <a:ext cx="299520" cy="30348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r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578" name="CustomShape 73"/>
            <p:cNvSpPr/>
            <p:nvPr/>
          </p:nvSpPr>
          <p:spPr>
            <a:xfrm>
              <a:off x="4845600" y="2662200"/>
              <a:ext cx="275040" cy="218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9" name="CustomShape 74"/>
            <p:cNvSpPr/>
            <p:nvPr/>
          </p:nvSpPr>
          <p:spPr>
            <a:xfrm flipV="1">
              <a:off x="5385960" y="2972160"/>
              <a:ext cx="454680" cy="23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0" name="CustomShape 75"/>
            <p:cNvSpPr/>
            <p:nvPr/>
          </p:nvSpPr>
          <p:spPr>
            <a:xfrm flipH="1">
              <a:off x="6105960" y="2692440"/>
              <a:ext cx="297360" cy="162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1" name="CustomShape 76"/>
            <p:cNvSpPr/>
            <p:nvPr/>
          </p:nvSpPr>
          <p:spPr>
            <a:xfrm flipH="1">
              <a:off x="5437440" y="2576880"/>
              <a:ext cx="913320" cy="303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2" name="CustomShape 77"/>
            <p:cNvSpPr/>
            <p:nvPr/>
          </p:nvSpPr>
          <p:spPr>
            <a:xfrm flipH="1">
              <a:off x="6615360" y="2310840"/>
              <a:ext cx="133560" cy="148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3" name="CustomShape 78"/>
            <p:cNvSpPr/>
            <p:nvPr/>
          </p:nvSpPr>
          <p:spPr>
            <a:xfrm>
              <a:off x="6856200" y="2266560"/>
              <a:ext cx="297360" cy="497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4" name="CustomShape 79"/>
            <p:cNvSpPr/>
            <p:nvPr/>
          </p:nvSpPr>
          <p:spPr>
            <a:xfrm flipV="1">
              <a:off x="7259760" y="2492640"/>
              <a:ext cx="119520" cy="22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5" name="CustomShape 80"/>
            <p:cNvSpPr/>
            <p:nvPr/>
          </p:nvSpPr>
          <p:spPr>
            <a:xfrm flipV="1">
              <a:off x="7380000" y="1671120"/>
              <a:ext cx="90000" cy="500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6" name="CustomShape 81"/>
            <p:cNvSpPr/>
            <p:nvPr/>
          </p:nvSpPr>
          <p:spPr>
            <a:xfrm flipV="1">
              <a:off x="4845600" y="2263320"/>
              <a:ext cx="613800" cy="16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7" name="CustomShape 82"/>
            <p:cNvSpPr/>
            <p:nvPr/>
          </p:nvSpPr>
          <p:spPr>
            <a:xfrm flipH="1" flipV="1">
              <a:off x="5084640" y="1931400"/>
              <a:ext cx="417240" cy="224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8" name="CustomShape 83"/>
            <p:cNvSpPr/>
            <p:nvPr/>
          </p:nvSpPr>
          <p:spPr>
            <a:xfrm flipV="1">
              <a:off x="5091120" y="1541520"/>
              <a:ext cx="269640" cy="166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9" name="CustomShape 84"/>
            <p:cNvSpPr/>
            <p:nvPr/>
          </p:nvSpPr>
          <p:spPr>
            <a:xfrm flipH="1" flipV="1">
              <a:off x="5677200" y="1541520"/>
              <a:ext cx="492840" cy="243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0" name="CustomShape 85"/>
            <p:cNvSpPr/>
            <p:nvPr/>
          </p:nvSpPr>
          <p:spPr>
            <a:xfrm flipV="1">
              <a:off x="5716080" y="1900800"/>
              <a:ext cx="506880" cy="254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1" name="CustomShape 86"/>
            <p:cNvSpPr/>
            <p:nvPr/>
          </p:nvSpPr>
          <p:spPr>
            <a:xfrm flipV="1">
              <a:off x="5768280" y="2150280"/>
              <a:ext cx="823320" cy="120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2" name="CustomShape 87"/>
            <p:cNvSpPr/>
            <p:nvPr/>
          </p:nvSpPr>
          <p:spPr>
            <a:xfrm flipH="1" rot="5400000">
              <a:off x="6664320" y="1608120"/>
              <a:ext cx="431280" cy="785160"/>
            </a:xfrm>
            <a:prstGeom prst="curvedConnector2">
              <a:avLst/>
            </a:pr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3" name="CustomShape 88"/>
            <p:cNvSpPr/>
            <p:nvPr/>
          </p:nvSpPr>
          <p:spPr>
            <a:xfrm flipV="1">
              <a:off x="4897440" y="2266200"/>
              <a:ext cx="1746000" cy="279360"/>
            </a:xfrm>
            <a:prstGeom prst="curvedConnector2">
              <a:avLst/>
            </a:pr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94" name="Line 89"/>
          <p:cNvSpPr/>
          <p:nvPr/>
        </p:nvSpPr>
        <p:spPr>
          <a:xfrm>
            <a:off x="0" y="3200400"/>
            <a:ext cx="12191760" cy="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5" name="CustomShape 90"/>
          <p:cNvSpPr/>
          <p:nvPr/>
        </p:nvSpPr>
        <p:spPr>
          <a:xfrm>
            <a:off x="380880" y="1371600"/>
            <a:ext cx="2280960" cy="181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i="1" lang="en-US" sz="1800" spc="-1" strike="noStrike">
                <a:solidFill>
                  <a:srgbClr val="000000"/>
                </a:solidFill>
                <a:latin typeface="Calibri"/>
              </a:rPr>
              <a:t>Strategy: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 expand a deepest node first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i="1" lang="en-US" sz="1800" spc="-1" strike="noStrike">
                <a:solidFill>
                  <a:srgbClr val="000000"/>
                </a:solidFill>
                <a:latin typeface="Calibri"/>
              </a:rPr>
              <a:t>Implementation: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Fringe is a LIFO stack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Depth-First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597" name="Group 2"/>
          <p:cNvGrpSpPr/>
          <p:nvPr/>
        </p:nvGrpSpPr>
        <p:grpSpPr>
          <a:xfrm>
            <a:off x="3124080" y="3433680"/>
            <a:ext cx="5486040" cy="3350880"/>
            <a:chOff x="3124080" y="3433680"/>
            <a:chExt cx="5486040" cy="3350880"/>
          </a:xfrm>
        </p:grpSpPr>
        <p:sp>
          <p:nvSpPr>
            <p:cNvPr id="3598" name="CustomShape 3"/>
            <p:cNvSpPr/>
            <p:nvPr/>
          </p:nvSpPr>
          <p:spPr>
            <a:xfrm>
              <a:off x="5791320" y="3433680"/>
              <a:ext cx="990360" cy="3337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799"/>
                </a:spcBef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</a:rPr>
                <a:t>S</a:t>
              </a:r>
              <a:endParaRPr b="0" lang="en-IN" sz="1600" spc="-1" strike="noStrike">
                <a:latin typeface="Arial"/>
              </a:endParaRPr>
            </a:p>
          </p:txBody>
        </p:sp>
        <p:sp>
          <p:nvSpPr>
            <p:cNvPr id="3599" name="CustomShape 4"/>
            <p:cNvSpPr/>
            <p:nvPr/>
          </p:nvSpPr>
          <p:spPr>
            <a:xfrm>
              <a:off x="3124080" y="494712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a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600" name="CustomShape 5"/>
            <p:cNvSpPr/>
            <p:nvPr/>
          </p:nvSpPr>
          <p:spPr>
            <a:xfrm>
              <a:off x="3124080" y="441144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b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601" name="CustomShape 6"/>
            <p:cNvSpPr/>
            <p:nvPr/>
          </p:nvSpPr>
          <p:spPr>
            <a:xfrm>
              <a:off x="3657600" y="393012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d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602" name="CustomShape 7"/>
            <p:cNvSpPr/>
            <p:nvPr/>
          </p:nvSpPr>
          <p:spPr>
            <a:xfrm>
              <a:off x="8229600" y="386316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p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603" name="CustomShape 8"/>
            <p:cNvSpPr/>
            <p:nvPr/>
          </p:nvSpPr>
          <p:spPr>
            <a:xfrm>
              <a:off x="3809880" y="494712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a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604" name="CustomShape 9"/>
            <p:cNvSpPr/>
            <p:nvPr/>
          </p:nvSpPr>
          <p:spPr>
            <a:xfrm>
              <a:off x="3809880" y="441144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605" name="CustomShape 10"/>
            <p:cNvSpPr/>
            <p:nvPr/>
          </p:nvSpPr>
          <p:spPr>
            <a:xfrm flipH="1">
              <a:off x="3314160" y="4299840"/>
              <a:ext cx="533160" cy="111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6" name="CustomShape 11"/>
            <p:cNvSpPr/>
            <p:nvPr/>
          </p:nvSpPr>
          <p:spPr>
            <a:xfrm>
              <a:off x="3848040" y="4299840"/>
              <a:ext cx="151920" cy="111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7" name="CustomShape 12"/>
            <p:cNvSpPr/>
            <p:nvPr/>
          </p:nvSpPr>
          <p:spPr>
            <a:xfrm>
              <a:off x="3314880" y="4781160"/>
              <a:ext cx="1080" cy="16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8" name="CustomShape 13"/>
            <p:cNvSpPr/>
            <p:nvPr/>
          </p:nvSpPr>
          <p:spPr>
            <a:xfrm>
              <a:off x="4000680" y="4781160"/>
              <a:ext cx="1080" cy="16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609" name="Group 14"/>
            <p:cNvGrpSpPr/>
            <p:nvPr/>
          </p:nvGrpSpPr>
          <p:grpSpPr>
            <a:xfrm>
              <a:off x="5867280" y="3863160"/>
              <a:ext cx="1752480" cy="2385720"/>
              <a:chOff x="5867280" y="3863160"/>
              <a:chExt cx="1752480" cy="2385720"/>
            </a:xfrm>
          </p:grpSpPr>
          <p:sp>
            <p:nvSpPr>
              <p:cNvPr id="3610" name="CustomShape 15"/>
              <p:cNvSpPr/>
              <p:nvPr/>
            </p:nvSpPr>
            <p:spPr>
              <a:xfrm>
                <a:off x="6477120" y="38631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e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611" name="CustomShape 16"/>
              <p:cNvSpPr/>
              <p:nvPr/>
            </p:nvSpPr>
            <p:spPr>
              <a:xfrm>
                <a:off x="5867280" y="493452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p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612" name="CustomShape 17"/>
              <p:cNvSpPr/>
              <p:nvPr/>
            </p:nvSpPr>
            <p:spPr>
              <a:xfrm>
                <a:off x="6095880" y="43988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h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613" name="CustomShape 18"/>
              <p:cNvSpPr/>
              <p:nvPr/>
            </p:nvSpPr>
            <p:spPr>
              <a:xfrm>
                <a:off x="6781680" y="493452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f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614" name="CustomShape 19"/>
              <p:cNvSpPr/>
              <p:nvPr/>
            </p:nvSpPr>
            <p:spPr>
              <a:xfrm>
                <a:off x="6781680" y="43988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r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615" name="CustomShape 20"/>
              <p:cNvSpPr/>
              <p:nvPr/>
            </p:nvSpPr>
            <p:spPr>
              <a:xfrm>
                <a:off x="6324480" y="493452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q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616" name="CustomShape 21"/>
              <p:cNvSpPr/>
              <p:nvPr/>
            </p:nvSpPr>
            <p:spPr>
              <a:xfrm>
                <a:off x="5867280" y="541548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q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617" name="CustomShape 22"/>
              <p:cNvSpPr/>
              <p:nvPr/>
            </p:nvSpPr>
            <p:spPr>
              <a:xfrm>
                <a:off x="6553080" y="541548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c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618" name="CustomShape 23"/>
              <p:cNvSpPr/>
              <p:nvPr/>
            </p:nvSpPr>
            <p:spPr>
              <a:xfrm>
                <a:off x="6858000" y="5469840"/>
                <a:ext cx="761760" cy="33372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799"/>
                  </a:spcBef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Arial"/>
                  </a:rPr>
                  <a:t>G</a:t>
                </a:r>
                <a:endParaRPr b="0" lang="en-IN" sz="1600" spc="-1" strike="noStrike">
                  <a:latin typeface="Arial"/>
                </a:endParaRPr>
              </a:p>
            </p:txBody>
          </p:sp>
          <p:sp>
            <p:nvSpPr>
              <p:cNvPr id="3619" name="CustomShape 24"/>
              <p:cNvSpPr/>
              <p:nvPr/>
            </p:nvSpPr>
            <p:spPr>
              <a:xfrm>
                <a:off x="6553080" y="588420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a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620" name="CustomShape 25"/>
              <p:cNvSpPr/>
              <p:nvPr/>
            </p:nvSpPr>
            <p:spPr>
              <a:xfrm flipH="1">
                <a:off x="6285960" y="4232880"/>
                <a:ext cx="38052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21" name="CustomShape 26"/>
              <p:cNvSpPr/>
              <p:nvPr/>
            </p:nvSpPr>
            <p:spPr>
              <a:xfrm>
                <a:off x="6667560" y="4232880"/>
                <a:ext cx="30456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22" name="CustomShape 27"/>
              <p:cNvSpPr/>
              <p:nvPr/>
            </p:nvSpPr>
            <p:spPr>
              <a:xfrm flipH="1">
                <a:off x="6058080" y="4768560"/>
                <a:ext cx="22824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23" name="CustomShape 28"/>
              <p:cNvSpPr/>
              <p:nvPr/>
            </p:nvSpPr>
            <p:spPr>
              <a:xfrm>
                <a:off x="6286680" y="4768560"/>
                <a:ext cx="22824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24" name="CustomShape 29"/>
              <p:cNvSpPr/>
              <p:nvPr/>
            </p:nvSpPr>
            <p:spPr>
              <a:xfrm>
                <a:off x="6972480" y="4768560"/>
                <a:ext cx="108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25" name="CustomShape 30"/>
              <p:cNvSpPr/>
              <p:nvPr/>
            </p:nvSpPr>
            <p:spPr>
              <a:xfrm>
                <a:off x="6058080" y="5303880"/>
                <a:ext cx="1080" cy="11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26" name="CustomShape 31"/>
              <p:cNvSpPr/>
              <p:nvPr/>
            </p:nvSpPr>
            <p:spPr>
              <a:xfrm flipH="1">
                <a:off x="6743880" y="5303880"/>
                <a:ext cx="228240" cy="11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27" name="CustomShape 32"/>
              <p:cNvSpPr/>
              <p:nvPr/>
            </p:nvSpPr>
            <p:spPr>
              <a:xfrm>
                <a:off x="6972480" y="5303880"/>
                <a:ext cx="26640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28" name="CustomShape 33"/>
              <p:cNvSpPr/>
              <p:nvPr/>
            </p:nvSpPr>
            <p:spPr>
              <a:xfrm>
                <a:off x="6743880" y="5785200"/>
                <a:ext cx="1080" cy="98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629" name="CustomShape 34"/>
            <p:cNvSpPr/>
            <p:nvPr/>
          </p:nvSpPr>
          <p:spPr>
            <a:xfrm>
              <a:off x="8229600" y="435708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q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630" name="CustomShape 35"/>
            <p:cNvSpPr/>
            <p:nvPr/>
          </p:nvSpPr>
          <p:spPr>
            <a:xfrm>
              <a:off x="8420040" y="4232880"/>
              <a:ext cx="1080" cy="123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631" name="Group 36"/>
            <p:cNvGrpSpPr/>
            <p:nvPr/>
          </p:nvGrpSpPr>
          <p:grpSpPr>
            <a:xfrm>
              <a:off x="4038480" y="4398840"/>
              <a:ext cx="1752480" cy="2385720"/>
              <a:chOff x="4038480" y="4398840"/>
              <a:chExt cx="1752480" cy="2385720"/>
            </a:xfrm>
          </p:grpSpPr>
          <p:sp>
            <p:nvSpPr>
              <p:cNvPr id="3632" name="CustomShape 37"/>
              <p:cNvSpPr/>
              <p:nvPr/>
            </p:nvSpPr>
            <p:spPr>
              <a:xfrm>
                <a:off x="4648320" y="43988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e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633" name="CustomShape 38"/>
              <p:cNvSpPr/>
              <p:nvPr/>
            </p:nvSpPr>
            <p:spPr>
              <a:xfrm>
                <a:off x="4038480" y="54698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p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634" name="CustomShape 39"/>
              <p:cNvSpPr/>
              <p:nvPr/>
            </p:nvSpPr>
            <p:spPr>
              <a:xfrm>
                <a:off x="4267080" y="493452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h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635" name="CustomShape 40"/>
              <p:cNvSpPr/>
              <p:nvPr/>
            </p:nvSpPr>
            <p:spPr>
              <a:xfrm>
                <a:off x="4952880" y="54698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f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636" name="CustomShape 41"/>
              <p:cNvSpPr/>
              <p:nvPr/>
            </p:nvSpPr>
            <p:spPr>
              <a:xfrm>
                <a:off x="4952880" y="493452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r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637" name="CustomShape 42"/>
              <p:cNvSpPr/>
              <p:nvPr/>
            </p:nvSpPr>
            <p:spPr>
              <a:xfrm>
                <a:off x="4495680" y="54698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q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638" name="CustomShape 43"/>
              <p:cNvSpPr/>
              <p:nvPr/>
            </p:nvSpPr>
            <p:spPr>
              <a:xfrm>
                <a:off x="4038480" y="59511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q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639" name="CustomShape 44"/>
              <p:cNvSpPr/>
              <p:nvPr/>
            </p:nvSpPr>
            <p:spPr>
              <a:xfrm>
                <a:off x="4724280" y="59511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c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640" name="CustomShape 45"/>
              <p:cNvSpPr/>
              <p:nvPr/>
            </p:nvSpPr>
            <p:spPr>
              <a:xfrm>
                <a:off x="5029200" y="6005520"/>
                <a:ext cx="761760" cy="33372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799"/>
                  </a:spcBef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Arial"/>
                  </a:rPr>
                  <a:t>G</a:t>
                </a:r>
                <a:endParaRPr b="0" lang="en-IN" sz="1600" spc="-1" strike="noStrike">
                  <a:latin typeface="Arial"/>
                </a:endParaRPr>
              </a:p>
            </p:txBody>
          </p:sp>
          <p:sp>
            <p:nvSpPr>
              <p:cNvPr id="3641" name="CustomShape 46"/>
              <p:cNvSpPr/>
              <p:nvPr/>
            </p:nvSpPr>
            <p:spPr>
              <a:xfrm>
                <a:off x="4724280" y="641988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a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642" name="CustomShape 47"/>
              <p:cNvSpPr/>
              <p:nvPr/>
            </p:nvSpPr>
            <p:spPr>
              <a:xfrm flipH="1">
                <a:off x="4457160" y="4768560"/>
                <a:ext cx="38052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43" name="CustomShape 48"/>
              <p:cNvSpPr/>
              <p:nvPr/>
            </p:nvSpPr>
            <p:spPr>
              <a:xfrm>
                <a:off x="4838760" y="4768560"/>
                <a:ext cx="30456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44" name="CustomShape 49"/>
              <p:cNvSpPr/>
              <p:nvPr/>
            </p:nvSpPr>
            <p:spPr>
              <a:xfrm flipH="1">
                <a:off x="4229280" y="5303880"/>
                <a:ext cx="22824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45" name="CustomShape 50"/>
              <p:cNvSpPr/>
              <p:nvPr/>
            </p:nvSpPr>
            <p:spPr>
              <a:xfrm>
                <a:off x="4457880" y="5303880"/>
                <a:ext cx="22824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46" name="CustomShape 51"/>
              <p:cNvSpPr/>
              <p:nvPr/>
            </p:nvSpPr>
            <p:spPr>
              <a:xfrm>
                <a:off x="5143680" y="5303880"/>
                <a:ext cx="108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47" name="CustomShape 52"/>
              <p:cNvSpPr/>
              <p:nvPr/>
            </p:nvSpPr>
            <p:spPr>
              <a:xfrm>
                <a:off x="4229280" y="5839560"/>
                <a:ext cx="1080" cy="11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48" name="CustomShape 53"/>
              <p:cNvSpPr/>
              <p:nvPr/>
            </p:nvSpPr>
            <p:spPr>
              <a:xfrm flipH="1">
                <a:off x="4915080" y="5839560"/>
                <a:ext cx="228240" cy="11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49" name="CustomShape 54"/>
              <p:cNvSpPr/>
              <p:nvPr/>
            </p:nvSpPr>
            <p:spPr>
              <a:xfrm>
                <a:off x="5143680" y="5839560"/>
                <a:ext cx="26640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50" name="CustomShape 55"/>
              <p:cNvSpPr/>
              <p:nvPr/>
            </p:nvSpPr>
            <p:spPr>
              <a:xfrm>
                <a:off x="4915080" y="6320880"/>
                <a:ext cx="1080" cy="98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651" name="CustomShape 56"/>
            <p:cNvSpPr/>
            <p:nvPr/>
          </p:nvSpPr>
          <p:spPr>
            <a:xfrm>
              <a:off x="3848040" y="4299840"/>
              <a:ext cx="990360" cy="98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2" name="CustomShape 57"/>
            <p:cNvSpPr/>
            <p:nvPr/>
          </p:nvSpPr>
          <p:spPr>
            <a:xfrm flipH="1">
              <a:off x="3848040" y="3772800"/>
              <a:ext cx="2437920" cy="157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3" name="CustomShape 58"/>
            <p:cNvSpPr/>
            <p:nvPr/>
          </p:nvSpPr>
          <p:spPr>
            <a:xfrm>
              <a:off x="6286680" y="3772800"/>
              <a:ext cx="380520" cy="9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4" name="CustomShape 59"/>
            <p:cNvSpPr/>
            <p:nvPr/>
          </p:nvSpPr>
          <p:spPr>
            <a:xfrm>
              <a:off x="6286680" y="3772800"/>
              <a:ext cx="2133360" cy="9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55" name="Line 60"/>
          <p:cNvSpPr/>
          <p:nvPr/>
        </p:nvSpPr>
        <p:spPr>
          <a:xfrm flipH="1">
            <a:off x="3835080" y="3738240"/>
            <a:ext cx="2489400" cy="1778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6" name="Line 61"/>
          <p:cNvSpPr/>
          <p:nvPr/>
        </p:nvSpPr>
        <p:spPr>
          <a:xfrm flipH="1">
            <a:off x="3305160" y="4241520"/>
            <a:ext cx="556920" cy="16056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7" name="Line 62"/>
          <p:cNvSpPr/>
          <p:nvPr/>
        </p:nvSpPr>
        <p:spPr>
          <a:xfrm>
            <a:off x="3835080" y="4232160"/>
            <a:ext cx="160560" cy="16020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8" name="Line 63"/>
          <p:cNvSpPr/>
          <p:nvPr/>
        </p:nvSpPr>
        <p:spPr>
          <a:xfrm flipH="1">
            <a:off x="3309840" y="4725720"/>
            <a:ext cx="3240" cy="22860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9" name="Line 64"/>
          <p:cNvSpPr/>
          <p:nvPr/>
        </p:nvSpPr>
        <p:spPr>
          <a:xfrm flipH="1">
            <a:off x="4000320" y="4743360"/>
            <a:ext cx="3240" cy="22860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0" name="Line 65"/>
          <p:cNvSpPr/>
          <p:nvPr/>
        </p:nvSpPr>
        <p:spPr>
          <a:xfrm>
            <a:off x="3832200" y="4255920"/>
            <a:ext cx="995040" cy="14292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1" name="Line 66"/>
          <p:cNvSpPr/>
          <p:nvPr/>
        </p:nvSpPr>
        <p:spPr>
          <a:xfrm flipH="1">
            <a:off x="4431960" y="4732200"/>
            <a:ext cx="398520" cy="2030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2" name="Line 67"/>
          <p:cNvSpPr/>
          <p:nvPr/>
        </p:nvSpPr>
        <p:spPr>
          <a:xfrm flipH="1">
            <a:off x="4233600" y="5252760"/>
            <a:ext cx="219240" cy="21132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3" name="Line 68"/>
          <p:cNvSpPr/>
          <p:nvPr/>
        </p:nvSpPr>
        <p:spPr>
          <a:xfrm>
            <a:off x="4238280" y="5797440"/>
            <a:ext cx="3240" cy="1778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64" name="Group 69"/>
          <p:cNvGrpSpPr/>
          <p:nvPr/>
        </p:nvGrpSpPr>
        <p:grpSpPr>
          <a:xfrm>
            <a:off x="4491000" y="1371600"/>
            <a:ext cx="3205080" cy="1767960"/>
            <a:chOff x="4491000" y="1371600"/>
            <a:chExt cx="3205080" cy="1767960"/>
          </a:xfrm>
        </p:grpSpPr>
        <p:grpSp>
          <p:nvGrpSpPr>
            <p:cNvPr id="3665" name="Group 70"/>
            <p:cNvGrpSpPr/>
            <p:nvPr/>
          </p:nvGrpSpPr>
          <p:grpSpPr>
            <a:xfrm>
              <a:off x="4491000" y="1371600"/>
              <a:ext cx="3205080" cy="1767960"/>
              <a:chOff x="4491000" y="1371600"/>
              <a:chExt cx="3205080" cy="1767960"/>
            </a:xfrm>
          </p:grpSpPr>
          <p:sp>
            <p:nvSpPr>
              <p:cNvPr id="3666" name="CustomShape 71"/>
              <p:cNvSpPr/>
              <p:nvPr/>
            </p:nvSpPr>
            <p:spPr>
              <a:xfrm>
                <a:off x="4491000" y="240840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</a:rPr>
                  <a:t>S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667" name="CustomShape 72"/>
              <p:cNvSpPr/>
              <p:nvPr/>
            </p:nvSpPr>
            <p:spPr>
              <a:xfrm>
                <a:off x="7378920" y="137160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</a:rPr>
                  <a:t>G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668" name="CustomShape 73"/>
              <p:cNvSpPr/>
              <p:nvPr/>
            </p:nvSpPr>
            <p:spPr>
              <a:xfrm>
                <a:off x="5411160" y="213372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d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3669" name="CustomShape 74"/>
              <p:cNvSpPr/>
              <p:nvPr/>
            </p:nvSpPr>
            <p:spPr>
              <a:xfrm>
                <a:off x="4744800" y="167652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b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3670" name="CustomShape 75"/>
              <p:cNvSpPr/>
              <p:nvPr/>
            </p:nvSpPr>
            <p:spPr>
              <a:xfrm>
                <a:off x="5062320" y="274356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p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3671" name="CustomShape 76"/>
              <p:cNvSpPr/>
              <p:nvPr/>
            </p:nvSpPr>
            <p:spPr>
              <a:xfrm>
                <a:off x="5823720" y="283500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q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3672" name="CustomShape 77"/>
              <p:cNvSpPr/>
              <p:nvPr/>
            </p:nvSpPr>
            <p:spPr>
              <a:xfrm>
                <a:off x="6172920" y="164592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c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3673" name="CustomShape 78"/>
              <p:cNvSpPr/>
              <p:nvPr/>
            </p:nvSpPr>
            <p:spPr>
              <a:xfrm>
                <a:off x="6617160" y="201204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e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3674" name="CustomShape 79"/>
              <p:cNvSpPr/>
              <p:nvPr/>
            </p:nvSpPr>
            <p:spPr>
              <a:xfrm>
                <a:off x="6363360" y="243864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h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3675" name="CustomShape 80"/>
              <p:cNvSpPr/>
              <p:nvPr/>
            </p:nvSpPr>
            <p:spPr>
              <a:xfrm>
                <a:off x="5316120" y="140220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a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3676" name="CustomShape 81"/>
              <p:cNvSpPr/>
              <p:nvPr/>
            </p:nvSpPr>
            <p:spPr>
              <a:xfrm>
                <a:off x="7283520" y="219492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f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3677" name="CustomShape 82"/>
              <p:cNvSpPr/>
              <p:nvPr/>
            </p:nvSpPr>
            <p:spPr>
              <a:xfrm>
                <a:off x="7156800" y="274356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r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3678" name="CustomShape 83"/>
              <p:cNvSpPr/>
              <p:nvPr/>
            </p:nvSpPr>
            <p:spPr>
              <a:xfrm>
                <a:off x="4762080" y="2668680"/>
                <a:ext cx="299880" cy="227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79" name="CustomShape 84"/>
              <p:cNvSpPr/>
              <p:nvPr/>
            </p:nvSpPr>
            <p:spPr>
              <a:xfrm flipV="1">
                <a:off x="5333400" y="2986920"/>
                <a:ext cx="490320" cy="162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80" name="CustomShape 85"/>
              <p:cNvSpPr/>
              <p:nvPr/>
            </p:nvSpPr>
            <p:spPr>
              <a:xfrm flipH="1">
                <a:off x="6094080" y="2699280"/>
                <a:ext cx="314280" cy="1800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81" name="CustomShape 86"/>
              <p:cNvSpPr/>
              <p:nvPr/>
            </p:nvSpPr>
            <p:spPr>
              <a:xfrm flipH="1">
                <a:off x="5379480" y="2591280"/>
                <a:ext cx="983520" cy="3045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82" name="CustomShape 87"/>
              <p:cNvSpPr/>
              <p:nvPr/>
            </p:nvSpPr>
            <p:spPr>
              <a:xfrm flipH="1">
                <a:off x="6634440" y="2316960"/>
                <a:ext cx="141120" cy="1659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83" name="CustomShape 88"/>
              <p:cNvSpPr/>
              <p:nvPr/>
            </p:nvSpPr>
            <p:spPr>
              <a:xfrm>
                <a:off x="6888240" y="2272320"/>
                <a:ext cx="314280" cy="5155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84" name="CustomShape 89"/>
              <p:cNvSpPr/>
              <p:nvPr/>
            </p:nvSpPr>
            <p:spPr>
              <a:xfrm flipV="1">
                <a:off x="7315560" y="2499120"/>
                <a:ext cx="126720" cy="243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85" name="CustomShape 90"/>
              <p:cNvSpPr/>
              <p:nvPr/>
            </p:nvSpPr>
            <p:spPr>
              <a:xfrm flipV="1">
                <a:off x="7442280" y="1675800"/>
                <a:ext cx="94680" cy="518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86" name="CustomShape 91"/>
              <p:cNvSpPr/>
              <p:nvPr/>
            </p:nvSpPr>
            <p:spPr>
              <a:xfrm flipV="1">
                <a:off x="4762080" y="2285280"/>
                <a:ext cx="648720" cy="1659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87" name="CustomShape 92"/>
              <p:cNvSpPr/>
              <p:nvPr/>
            </p:nvSpPr>
            <p:spPr>
              <a:xfrm flipH="1" flipV="1">
                <a:off x="5015880" y="1936800"/>
                <a:ext cx="441360" cy="2412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88" name="CustomShape 93"/>
              <p:cNvSpPr/>
              <p:nvPr/>
            </p:nvSpPr>
            <p:spPr>
              <a:xfrm flipV="1">
                <a:off x="5030640" y="1553760"/>
                <a:ext cx="285120" cy="1659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89" name="CustomShape 94"/>
              <p:cNvSpPr/>
              <p:nvPr/>
            </p:nvSpPr>
            <p:spPr>
              <a:xfrm flipH="1" flipV="1">
                <a:off x="5633640" y="1553760"/>
                <a:ext cx="539280" cy="243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90" name="CustomShape 95"/>
              <p:cNvSpPr/>
              <p:nvPr/>
            </p:nvSpPr>
            <p:spPr>
              <a:xfrm flipV="1">
                <a:off x="5682240" y="1906560"/>
                <a:ext cx="536400" cy="27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91" name="CustomShape 96"/>
              <p:cNvSpPr/>
              <p:nvPr/>
            </p:nvSpPr>
            <p:spPr>
              <a:xfrm flipV="1">
                <a:off x="5728680" y="2163960"/>
                <a:ext cx="888120" cy="121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92" name="CustomShape 97"/>
              <p:cNvSpPr/>
              <p:nvPr/>
            </p:nvSpPr>
            <p:spPr>
              <a:xfrm flipH="1" rot="5400000">
                <a:off x="6688800" y="1599120"/>
                <a:ext cx="440640" cy="839160"/>
              </a:xfrm>
              <a:prstGeom prst="curvedConnector2">
                <a:avLst/>
              </a:pr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93" name="CustomShape 98"/>
              <p:cNvSpPr/>
              <p:nvPr/>
            </p:nvSpPr>
            <p:spPr>
              <a:xfrm flipV="1">
                <a:off x="4808520" y="2271960"/>
                <a:ext cx="1854720" cy="288000"/>
              </a:xfrm>
              <a:prstGeom prst="curvedConnector2">
                <a:avLst/>
              </a:pr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694" name="CustomShape 99"/>
            <p:cNvSpPr/>
            <p:nvPr/>
          </p:nvSpPr>
          <p:spPr>
            <a:xfrm flipV="1">
              <a:off x="6141240" y="2895840"/>
              <a:ext cx="1015200" cy="91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bg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95" name="CustomShape 100"/>
          <p:cNvSpPr/>
          <p:nvPr/>
        </p:nvSpPr>
        <p:spPr>
          <a:xfrm>
            <a:off x="4491000" y="2408400"/>
            <a:ext cx="317160" cy="304560"/>
          </a:xfrm>
          <a:prstGeom prst="flowChartConnector">
            <a:avLst/>
          </a:prstGeom>
          <a:noFill/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96" name="Group 101"/>
          <p:cNvGrpSpPr/>
          <p:nvPr/>
        </p:nvGrpSpPr>
        <p:grpSpPr>
          <a:xfrm>
            <a:off x="5333040" y="2835360"/>
            <a:ext cx="806760" cy="304560"/>
            <a:chOff x="5333040" y="2835360"/>
            <a:chExt cx="806760" cy="304560"/>
          </a:xfrm>
        </p:grpSpPr>
        <p:sp>
          <p:nvSpPr>
            <p:cNvPr id="3697" name="CustomShape 102"/>
            <p:cNvSpPr/>
            <p:nvPr/>
          </p:nvSpPr>
          <p:spPr>
            <a:xfrm>
              <a:off x="5823360" y="2835360"/>
              <a:ext cx="316440" cy="304560"/>
            </a:xfrm>
            <a:prstGeom prst="flowChartConnector">
              <a:avLst/>
            </a:prstGeom>
            <a:noFill/>
            <a:ln w="381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500" spc="-1" strike="noStrike">
                  <a:solidFill>
                    <a:srgbClr val="000000"/>
                  </a:solidFill>
                  <a:latin typeface="Arial"/>
                </a:rPr>
                <a:t>q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3698" name="CustomShape 103"/>
            <p:cNvSpPr/>
            <p:nvPr/>
          </p:nvSpPr>
          <p:spPr>
            <a:xfrm flipV="1">
              <a:off x="5333040" y="2988000"/>
              <a:ext cx="489960" cy="15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699" name="Group 104"/>
          <p:cNvGrpSpPr/>
          <p:nvPr/>
        </p:nvGrpSpPr>
        <p:grpSpPr>
          <a:xfrm>
            <a:off x="5062680" y="2591640"/>
            <a:ext cx="1299600" cy="456120"/>
            <a:chOff x="5062680" y="2591640"/>
            <a:chExt cx="1299600" cy="456120"/>
          </a:xfrm>
        </p:grpSpPr>
        <p:sp>
          <p:nvSpPr>
            <p:cNvPr id="3700" name="CustomShape 105"/>
            <p:cNvSpPr/>
            <p:nvPr/>
          </p:nvSpPr>
          <p:spPr>
            <a:xfrm>
              <a:off x="5062680" y="2743560"/>
              <a:ext cx="317160" cy="304200"/>
            </a:xfrm>
            <a:prstGeom prst="flowChartConnector">
              <a:avLst/>
            </a:prstGeom>
            <a:noFill/>
            <a:ln w="381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500" spc="-1" strike="noStrike">
                  <a:solidFill>
                    <a:srgbClr val="000000"/>
                  </a:solidFill>
                  <a:latin typeface="Arial"/>
                </a:rPr>
                <a:t>p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3701" name="CustomShape 106"/>
            <p:cNvSpPr/>
            <p:nvPr/>
          </p:nvSpPr>
          <p:spPr>
            <a:xfrm flipH="1">
              <a:off x="5380200" y="2591640"/>
              <a:ext cx="982080" cy="303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702" name="Group 107"/>
          <p:cNvGrpSpPr/>
          <p:nvPr/>
        </p:nvGrpSpPr>
        <p:grpSpPr>
          <a:xfrm>
            <a:off x="6362640" y="2316600"/>
            <a:ext cx="411840" cy="427680"/>
            <a:chOff x="6362640" y="2316600"/>
            <a:chExt cx="411840" cy="427680"/>
          </a:xfrm>
        </p:grpSpPr>
        <p:sp>
          <p:nvSpPr>
            <p:cNvPr id="3703" name="CustomShape 108"/>
            <p:cNvSpPr/>
            <p:nvPr/>
          </p:nvSpPr>
          <p:spPr>
            <a:xfrm>
              <a:off x="6362640" y="2438640"/>
              <a:ext cx="317160" cy="305640"/>
            </a:xfrm>
            <a:prstGeom prst="flowChartConnector">
              <a:avLst/>
            </a:prstGeom>
            <a:noFill/>
            <a:ln w="381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500" spc="-1" strike="noStrike">
                  <a:solidFill>
                    <a:srgbClr val="000000"/>
                  </a:solidFill>
                  <a:latin typeface="Arial"/>
                </a:rPr>
                <a:t>h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3704" name="CustomShape 109"/>
            <p:cNvSpPr/>
            <p:nvPr/>
          </p:nvSpPr>
          <p:spPr>
            <a:xfrm flipH="1">
              <a:off x="6632640" y="2316600"/>
              <a:ext cx="141480" cy="167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705" name="Group 110"/>
          <p:cNvGrpSpPr/>
          <p:nvPr/>
        </p:nvGrpSpPr>
        <p:grpSpPr>
          <a:xfrm>
            <a:off x="7283520" y="2195640"/>
            <a:ext cx="317160" cy="547920"/>
            <a:chOff x="7283520" y="2195640"/>
            <a:chExt cx="317160" cy="547920"/>
          </a:xfrm>
        </p:grpSpPr>
        <p:sp>
          <p:nvSpPr>
            <p:cNvPr id="3706" name="CustomShape 111"/>
            <p:cNvSpPr/>
            <p:nvPr/>
          </p:nvSpPr>
          <p:spPr>
            <a:xfrm>
              <a:off x="7283520" y="2195640"/>
              <a:ext cx="317160" cy="304560"/>
            </a:xfrm>
            <a:prstGeom prst="flowChartConnector">
              <a:avLst/>
            </a:prstGeom>
            <a:noFill/>
            <a:ln w="381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500" spc="-1" strike="noStrike">
                  <a:solidFill>
                    <a:srgbClr val="000000"/>
                  </a:solidFill>
                  <a:latin typeface="Arial"/>
                </a:rPr>
                <a:t>f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3707" name="CustomShape 112"/>
            <p:cNvSpPr/>
            <p:nvPr/>
          </p:nvSpPr>
          <p:spPr>
            <a:xfrm flipV="1">
              <a:off x="7314840" y="2499480"/>
              <a:ext cx="127080" cy="243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708" name="Group 113"/>
          <p:cNvGrpSpPr/>
          <p:nvPr/>
        </p:nvGrpSpPr>
        <p:grpSpPr>
          <a:xfrm>
            <a:off x="7378560" y="1371600"/>
            <a:ext cx="317160" cy="823320"/>
            <a:chOff x="7378560" y="1371600"/>
            <a:chExt cx="317160" cy="823320"/>
          </a:xfrm>
        </p:grpSpPr>
        <p:sp>
          <p:nvSpPr>
            <p:cNvPr id="3709" name="CustomShape 114"/>
            <p:cNvSpPr/>
            <p:nvPr/>
          </p:nvSpPr>
          <p:spPr>
            <a:xfrm>
              <a:off x="7378560" y="1371600"/>
              <a:ext cx="317160" cy="309600"/>
            </a:xfrm>
            <a:prstGeom prst="flowChartConnector">
              <a:avLst/>
            </a:prstGeom>
            <a:noFill/>
            <a:ln w="381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10" name="CustomShape 115"/>
            <p:cNvSpPr/>
            <p:nvPr/>
          </p:nvSpPr>
          <p:spPr>
            <a:xfrm flipV="1">
              <a:off x="7442640" y="1680840"/>
              <a:ext cx="95040" cy="513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711" name="Group 116"/>
          <p:cNvGrpSpPr/>
          <p:nvPr/>
        </p:nvGrpSpPr>
        <p:grpSpPr>
          <a:xfrm>
            <a:off x="4800960" y="2133720"/>
            <a:ext cx="927720" cy="317880"/>
            <a:chOff x="4800960" y="2133720"/>
            <a:chExt cx="927720" cy="317880"/>
          </a:xfrm>
        </p:grpSpPr>
        <p:sp>
          <p:nvSpPr>
            <p:cNvPr id="3712" name="CustomShape 117"/>
            <p:cNvSpPr/>
            <p:nvPr/>
          </p:nvSpPr>
          <p:spPr>
            <a:xfrm>
              <a:off x="5411520" y="2133720"/>
              <a:ext cx="317160" cy="303840"/>
            </a:xfrm>
            <a:prstGeom prst="flowChartConnector">
              <a:avLst/>
            </a:prstGeom>
            <a:noFill/>
            <a:ln w="381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500" spc="-1" strike="noStrike">
                  <a:solidFill>
                    <a:srgbClr val="000000"/>
                  </a:solidFill>
                  <a:latin typeface="Arial"/>
                </a:rPr>
                <a:t>d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3713" name="CustomShape 118"/>
            <p:cNvSpPr/>
            <p:nvPr/>
          </p:nvSpPr>
          <p:spPr>
            <a:xfrm flipV="1">
              <a:off x="4800960" y="2284920"/>
              <a:ext cx="648720" cy="165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714" name="Group 119"/>
          <p:cNvGrpSpPr/>
          <p:nvPr/>
        </p:nvGrpSpPr>
        <p:grpSpPr>
          <a:xfrm>
            <a:off x="4745160" y="1676520"/>
            <a:ext cx="712080" cy="501840"/>
            <a:chOff x="4745160" y="1676520"/>
            <a:chExt cx="712080" cy="501840"/>
          </a:xfrm>
        </p:grpSpPr>
        <p:sp>
          <p:nvSpPr>
            <p:cNvPr id="3715" name="CustomShape 120"/>
            <p:cNvSpPr/>
            <p:nvPr/>
          </p:nvSpPr>
          <p:spPr>
            <a:xfrm>
              <a:off x="4745160" y="1676520"/>
              <a:ext cx="316440" cy="303840"/>
            </a:xfrm>
            <a:prstGeom prst="flowChartConnector">
              <a:avLst/>
            </a:prstGeom>
            <a:noFill/>
            <a:ln w="381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500" spc="-1" strike="noStrike">
                  <a:solidFill>
                    <a:srgbClr val="000000"/>
                  </a:solidFill>
                  <a:latin typeface="Arial"/>
                </a:rPr>
                <a:t>b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3716" name="CustomShape 121"/>
            <p:cNvSpPr/>
            <p:nvPr/>
          </p:nvSpPr>
          <p:spPr>
            <a:xfrm flipH="1" flipV="1">
              <a:off x="5015160" y="1936440"/>
              <a:ext cx="441720" cy="24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717" name="Group 122"/>
          <p:cNvGrpSpPr/>
          <p:nvPr/>
        </p:nvGrpSpPr>
        <p:grpSpPr>
          <a:xfrm>
            <a:off x="5021280" y="1401840"/>
            <a:ext cx="610920" cy="318240"/>
            <a:chOff x="5021280" y="1401840"/>
            <a:chExt cx="610920" cy="318240"/>
          </a:xfrm>
        </p:grpSpPr>
        <p:sp>
          <p:nvSpPr>
            <p:cNvPr id="3718" name="CustomShape 123"/>
            <p:cNvSpPr/>
            <p:nvPr/>
          </p:nvSpPr>
          <p:spPr>
            <a:xfrm>
              <a:off x="5315760" y="1401840"/>
              <a:ext cx="316440" cy="304200"/>
            </a:xfrm>
            <a:prstGeom prst="flowChartConnector">
              <a:avLst/>
            </a:prstGeom>
            <a:noFill/>
            <a:ln w="381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500" spc="-1" strike="noStrike">
                  <a:solidFill>
                    <a:srgbClr val="000000"/>
                  </a:solidFill>
                  <a:latin typeface="Arial"/>
                </a:rPr>
                <a:t>a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3719" name="CustomShape 124"/>
            <p:cNvSpPr/>
            <p:nvPr/>
          </p:nvSpPr>
          <p:spPr>
            <a:xfrm flipV="1">
              <a:off x="5021280" y="1553760"/>
              <a:ext cx="284760" cy="165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720" name="Group 125"/>
          <p:cNvGrpSpPr/>
          <p:nvPr/>
        </p:nvGrpSpPr>
        <p:grpSpPr>
          <a:xfrm>
            <a:off x="5682600" y="1646280"/>
            <a:ext cx="806400" cy="531360"/>
            <a:chOff x="5682600" y="1646280"/>
            <a:chExt cx="806400" cy="531360"/>
          </a:xfrm>
        </p:grpSpPr>
        <p:sp>
          <p:nvSpPr>
            <p:cNvPr id="3721" name="CustomShape 126"/>
            <p:cNvSpPr/>
            <p:nvPr/>
          </p:nvSpPr>
          <p:spPr>
            <a:xfrm>
              <a:off x="6171840" y="1646280"/>
              <a:ext cx="317160" cy="304200"/>
            </a:xfrm>
            <a:prstGeom prst="flowChartConnector">
              <a:avLst/>
            </a:prstGeom>
            <a:noFill/>
            <a:ln w="381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500" spc="-1" strike="noStrike">
                  <a:solidFill>
                    <a:srgbClr val="000000"/>
                  </a:solidFill>
                  <a:latin typeface="Arial"/>
                </a:rPr>
                <a:t>c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3722" name="CustomShape 127"/>
            <p:cNvSpPr/>
            <p:nvPr/>
          </p:nvSpPr>
          <p:spPr>
            <a:xfrm flipV="1">
              <a:off x="5682600" y="1905480"/>
              <a:ext cx="535320" cy="271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723" name="Group 128"/>
          <p:cNvGrpSpPr/>
          <p:nvPr/>
        </p:nvGrpSpPr>
        <p:grpSpPr>
          <a:xfrm>
            <a:off x="5729760" y="2011320"/>
            <a:ext cx="1204200" cy="304560"/>
            <a:chOff x="5729760" y="2011320"/>
            <a:chExt cx="1204200" cy="304560"/>
          </a:xfrm>
        </p:grpSpPr>
        <p:sp>
          <p:nvSpPr>
            <p:cNvPr id="3724" name="CustomShape 129"/>
            <p:cNvSpPr/>
            <p:nvPr/>
          </p:nvSpPr>
          <p:spPr>
            <a:xfrm>
              <a:off x="6616800" y="2011320"/>
              <a:ext cx="317160" cy="304560"/>
            </a:xfrm>
            <a:prstGeom prst="flowChartConnector">
              <a:avLst/>
            </a:prstGeom>
            <a:noFill/>
            <a:ln w="381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500" spc="-1" strike="noStrike">
                  <a:solidFill>
                    <a:srgbClr val="000000"/>
                  </a:solidFill>
                  <a:latin typeface="Arial"/>
                </a:rPr>
                <a:t>e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3725" name="CustomShape 130"/>
            <p:cNvSpPr/>
            <p:nvPr/>
          </p:nvSpPr>
          <p:spPr>
            <a:xfrm flipV="1">
              <a:off x="5729760" y="2163960"/>
              <a:ext cx="886680" cy="121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26" name="CustomShape 131"/>
          <p:cNvSpPr/>
          <p:nvPr/>
        </p:nvSpPr>
        <p:spPr>
          <a:xfrm>
            <a:off x="7156440" y="2744640"/>
            <a:ext cx="317160" cy="302760"/>
          </a:xfrm>
          <a:prstGeom prst="flowChartConnector">
            <a:avLst/>
          </a:prstGeom>
          <a:noFill/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500" spc="-1" strike="noStrike">
                <a:solidFill>
                  <a:srgbClr val="000000"/>
                </a:solidFill>
                <a:latin typeface="Arial"/>
              </a:rPr>
              <a:t>r</a:t>
            </a:r>
            <a:endParaRPr b="0" lang="en-IN" sz="1500" spc="-1" strike="noStrike">
              <a:latin typeface="Arial"/>
            </a:endParaRPr>
          </a:p>
        </p:txBody>
      </p:sp>
      <p:sp>
        <p:nvSpPr>
          <p:cNvPr id="3727" name="CustomShape 132"/>
          <p:cNvSpPr/>
          <p:nvPr/>
        </p:nvSpPr>
        <p:spPr>
          <a:xfrm>
            <a:off x="6888240" y="2290680"/>
            <a:ext cx="313920" cy="47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728" name="Group 133"/>
          <p:cNvGrpSpPr/>
          <p:nvPr/>
        </p:nvGrpSpPr>
        <p:grpSpPr>
          <a:xfrm>
            <a:off x="5316480" y="1407960"/>
            <a:ext cx="855000" cy="389520"/>
            <a:chOff x="5316480" y="1407960"/>
            <a:chExt cx="855000" cy="389520"/>
          </a:xfrm>
        </p:grpSpPr>
        <p:sp>
          <p:nvSpPr>
            <p:cNvPr id="3729" name="CustomShape 134"/>
            <p:cNvSpPr/>
            <p:nvPr/>
          </p:nvSpPr>
          <p:spPr>
            <a:xfrm flipH="1" flipV="1">
              <a:off x="5632920" y="1559880"/>
              <a:ext cx="538560" cy="237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0" name="CustomShape 135"/>
            <p:cNvSpPr/>
            <p:nvPr/>
          </p:nvSpPr>
          <p:spPr>
            <a:xfrm>
              <a:off x="5316480" y="1407960"/>
              <a:ext cx="316080" cy="304200"/>
            </a:xfrm>
            <a:prstGeom prst="flowChartConnector">
              <a:avLst/>
            </a:prstGeom>
            <a:noFill/>
            <a:ln w="381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731" name="Group 136"/>
          <p:cNvGrpSpPr/>
          <p:nvPr/>
        </p:nvGrpSpPr>
        <p:grpSpPr>
          <a:xfrm>
            <a:off x="6186600" y="1655640"/>
            <a:ext cx="1143360" cy="583920"/>
            <a:chOff x="6186600" y="1655640"/>
            <a:chExt cx="1143360" cy="583920"/>
          </a:xfrm>
        </p:grpSpPr>
        <p:sp>
          <p:nvSpPr>
            <p:cNvPr id="3732" name="CustomShape 137"/>
            <p:cNvSpPr/>
            <p:nvPr/>
          </p:nvSpPr>
          <p:spPr>
            <a:xfrm flipV="1" rot="16200000">
              <a:off x="6689160" y="1598760"/>
              <a:ext cx="441360" cy="839880"/>
            </a:xfrm>
            <a:prstGeom prst="curvedConnector2">
              <a:avLst/>
            </a:prstGeom>
            <a:noFill/>
            <a:ln w="3816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3" name="CustomShape 138"/>
            <p:cNvSpPr/>
            <p:nvPr/>
          </p:nvSpPr>
          <p:spPr>
            <a:xfrm>
              <a:off x="6186600" y="1655640"/>
              <a:ext cx="317160" cy="304560"/>
            </a:xfrm>
            <a:prstGeom prst="flowChartConnector">
              <a:avLst/>
            </a:prstGeom>
            <a:noFill/>
            <a:ln w="381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34" name="Line 139"/>
          <p:cNvSpPr/>
          <p:nvPr/>
        </p:nvSpPr>
        <p:spPr>
          <a:xfrm>
            <a:off x="0" y="3371760"/>
            <a:ext cx="12191760" cy="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5" name="CustomShape 140"/>
          <p:cNvSpPr/>
          <p:nvPr/>
        </p:nvSpPr>
        <p:spPr>
          <a:xfrm>
            <a:off x="6140520" y="347832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6" name="CustomShape 141"/>
          <p:cNvSpPr/>
          <p:nvPr/>
        </p:nvSpPr>
        <p:spPr>
          <a:xfrm>
            <a:off x="3728880" y="397188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7" name="CustomShape 142"/>
          <p:cNvSpPr/>
          <p:nvPr/>
        </p:nvSpPr>
        <p:spPr>
          <a:xfrm>
            <a:off x="3165480" y="445140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8" name="CustomShape 143"/>
          <p:cNvSpPr/>
          <p:nvPr/>
        </p:nvSpPr>
        <p:spPr>
          <a:xfrm>
            <a:off x="3865680" y="445140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9" name="CustomShape 144"/>
          <p:cNvSpPr/>
          <p:nvPr/>
        </p:nvSpPr>
        <p:spPr>
          <a:xfrm>
            <a:off x="4686480" y="443376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0" name="CustomShape 145"/>
          <p:cNvSpPr/>
          <p:nvPr/>
        </p:nvSpPr>
        <p:spPr>
          <a:xfrm>
            <a:off x="3164040" y="500688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1" name="CustomShape 146"/>
          <p:cNvSpPr/>
          <p:nvPr/>
        </p:nvSpPr>
        <p:spPr>
          <a:xfrm>
            <a:off x="3855960" y="499896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2" name="CustomShape 147"/>
          <p:cNvSpPr/>
          <p:nvPr/>
        </p:nvSpPr>
        <p:spPr>
          <a:xfrm>
            <a:off x="4325760" y="498168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3" name="CustomShape 148"/>
          <p:cNvSpPr/>
          <p:nvPr/>
        </p:nvSpPr>
        <p:spPr>
          <a:xfrm>
            <a:off x="5002200" y="497196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4" name="CustomShape 149"/>
          <p:cNvSpPr/>
          <p:nvPr/>
        </p:nvSpPr>
        <p:spPr>
          <a:xfrm>
            <a:off x="4087800" y="551016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5" name="CustomShape 150"/>
          <p:cNvSpPr/>
          <p:nvPr/>
        </p:nvSpPr>
        <p:spPr>
          <a:xfrm>
            <a:off x="4532400" y="551808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6" name="CustomShape 151"/>
          <p:cNvSpPr/>
          <p:nvPr/>
        </p:nvSpPr>
        <p:spPr>
          <a:xfrm>
            <a:off x="4105440" y="601488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7" name="CustomShape 152"/>
          <p:cNvSpPr/>
          <p:nvPr/>
        </p:nvSpPr>
        <p:spPr>
          <a:xfrm>
            <a:off x="4992840" y="551988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8" name="CustomShape 153"/>
          <p:cNvSpPr/>
          <p:nvPr/>
        </p:nvSpPr>
        <p:spPr>
          <a:xfrm>
            <a:off x="4772160" y="600696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9" name="CustomShape 154"/>
          <p:cNvSpPr/>
          <p:nvPr/>
        </p:nvSpPr>
        <p:spPr>
          <a:xfrm>
            <a:off x="5254560" y="603396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0" name="CustomShape 155"/>
          <p:cNvSpPr/>
          <p:nvPr/>
        </p:nvSpPr>
        <p:spPr>
          <a:xfrm>
            <a:off x="4788000" y="647712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1" name="Line 156"/>
          <p:cNvSpPr/>
          <p:nvPr/>
        </p:nvSpPr>
        <p:spPr>
          <a:xfrm flipH="1" flipV="1">
            <a:off x="4824360" y="4733640"/>
            <a:ext cx="309600" cy="18108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2" name="Line 157"/>
          <p:cNvSpPr/>
          <p:nvPr/>
        </p:nvSpPr>
        <p:spPr>
          <a:xfrm flipH="1" flipV="1">
            <a:off x="4438440" y="5254560"/>
            <a:ext cx="258840" cy="21420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3" name="Line 158"/>
          <p:cNvSpPr/>
          <p:nvPr/>
        </p:nvSpPr>
        <p:spPr>
          <a:xfrm flipH="1" flipV="1">
            <a:off x="5138640" y="5252760"/>
            <a:ext cx="3240" cy="22392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4" name="Line 159"/>
          <p:cNvSpPr/>
          <p:nvPr/>
        </p:nvSpPr>
        <p:spPr>
          <a:xfrm flipH="1" flipV="1">
            <a:off x="5128920" y="5790960"/>
            <a:ext cx="258840" cy="19692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5" name="Line 160"/>
          <p:cNvSpPr/>
          <p:nvPr/>
        </p:nvSpPr>
        <p:spPr>
          <a:xfrm flipV="1">
            <a:off x="4917960" y="5792760"/>
            <a:ext cx="212760" cy="163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6" name="Line 161"/>
          <p:cNvSpPr/>
          <p:nvPr/>
        </p:nvSpPr>
        <p:spPr>
          <a:xfrm flipV="1">
            <a:off x="4900320" y="6279840"/>
            <a:ext cx="7920" cy="17316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7" name="CustomShape 162"/>
          <p:cNvSpPr/>
          <p:nvPr/>
        </p:nvSpPr>
        <p:spPr>
          <a:xfrm>
            <a:off x="6141960" y="347976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8" name="CustomShape 163"/>
          <p:cNvSpPr/>
          <p:nvPr/>
        </p:nvSpPr>
        <p:spPr>
          <a:xfrm>
            <a:off x="3730680" y="397368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9" name="CustomShape 164"/>
          <p:cNvSpPr/>
          <p:nvPr/>
        </p:nvSpPr>
        <p:spPr>
          <a:xfrm>
            <a:off x="6524640" y="390672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0" name="CustomShape 165"/>
          <p:cNvSpPr/>
          <p:nvPr/>
        </p:nvSpPr>
        <p:spPr>
          <a:xfrm>
            <a:off x="8269200" y="392256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1" name="CustomShape 166"/>
          <p:cNvSpPr/>
          <p:nvPr/>
        </p:nvSpPr>
        <p:spPr>
          <a:xfrm>
            <a:off x="3166920" y="445284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2" name="CustomShape 167"/>
          <p:cNvSpPr/>
          <p:nvPr/>
        </p:nvSpPr>
        <p:spPr>
          <a:xfrm>
            <a:off x="3867120" y="445284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3" name="CustomShape 168"/>
          <p:cNvSpPr/>
          <p:nvPr/>
        </p:nvSpPr>
        <p:spPr>
          <a:xfrm>
            <a:off x="4687920" y="443556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4" name="CustomShape 169"/>
          <p:cNvSpPr/>
          <p:nvPr/>
        </p:nvSpPr>
        <p:spPr>
          <a:xfrm>
            <a:off x="3165480" y="500868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5" name="CustomShape 170"/>
          <p:cNvSpPr/>
          <p:nvPr/>
        </p:nvSpPr>
        <p:spPr>
          <a:xfrm>
            <a:off x="3857760" y="499284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6" name="CustomShape 171"/>
          <p:cNvSpPr/>
          <p:nvPr/>
        </p:nvSpPr>
        <p:spPr>
          <a:xfrm>
            <a:off x="4327560" y="498312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7" name="CustomShape 172"/>
          <p:cNvSpPr/>
          <p:nvPr/>
        </p:nvSpPr>
        <p:spPr>
          <a:xfrm>
            <a:off x="5003640" y="497376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8" name="CustomShape 173"/>
          <p:cNvSpPr/>
          <p:nvPr/>
        </p:nvSpPr>
        <p:spPr>
          <a:xfrm>
            <a:off x="4089240" y="551196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9" name="CustomShape 174"/>
          <p:cNvSpPr/>
          <p:nvPr/>
        </p:nvSpPr>
        <p:spPr>
          <a:xfrm>
            <a:off x="4533840" y="551988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0" name="CustomShape 175"/>
          <p:cNvSpPr/>
          <p:nvPr/>
        </p:nvSpPr>
        <p:spPr>
          <a:xfrm>
            <a:off x="4114800" y="601668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1" name="CustomShape 176"/>
          <p:cNvSpPr/>
          <p:nvPr/>
        </p:nvSpPr>
        <p:spPr>
          <a:xfrm>
            <a:off x="4994280" y="552132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2" name="CustomShape 177"/>
          <p:cNvSpPr/>
          <p:nvPr/>
        </p:nvSpPr>
        <p:spPr>
          <a:xfrm>
            <a:off x="4773600" y="600876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3" name="CustomShape 178"/>
          <p:cNvSpPr/>
          <p:nvPr/>
        </p:nvSpPr>
        <p:spPr>
          <a:xfrm>
            <a:off x="5256360" y="603576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4" name="CustomShape 179"/>
          <p:cNvSpPr/>
          <p:nvPr/>
        </p:nvSpPr>
        <p:spPr>
          <a:xfrm>
            <a:off x="4789440" y="647856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5" name="CustomShape 180"/>
          <p:cNvSpPr/>
          <p:nvPr/>
        </p:nvSpPr>
        <p:spPr>
          <a:xfrm>
            <a:off x="3165480" y="5000760"/>
            <a:ext cx="290160" cy="264600"/>
          </a:xfrm>
          <a:prstGeom prst="ellipse">
            <a:avLst/>
          </a:pr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6" name="CustomShape 181"/>
          <p:cNvSpPr/>
          <p:nvPr/>
        </p:nvSpPr>
        <p:spPr>
          <a:xfrm>
            <a:off x="3166920" y="4444920"/>
            <a:ext cx="290160" cy="264600"/>
          </a:xfrm>
          <a:prstGeom prst="ellipse">
            <a:avLst/>
          </a:pr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7" name="CustomShape 182"/>
          <p:cNvSpPr/>
          <p:nvPr/>
        </p:nvSpPr>
        <p:spPr>
          <a:xfrm>
            <a:off x="3857760" y="4992840"/>
            <a:ext cx="290160" cy="264600"/>
          </a:xfrm>
          <a:prstGeom prst="ellipse">
            <a:avLst/>
          </a:pr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8" name="CustomShape 183"/>
          <p:cNvSpPr/>
          <p:nvPr/>
        </p:nvSpPr>
        <p:spPr>
          <a:xfrm>
            <a:off x="3867120" y="4444920"/>
            <a:ext cx="290160" cy="264600"/>
          </a:xfrm>
          <a:prstGeom prst="ellipse">
            <a:avLst/>
          </a:pr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9" name="CustomShape 184"/>
          <p:cNvSpPr/>
          <p:nvPr/>
        </p:nvSpPr>
        <p:spPr>
          <a:xfrm>
            <a:off x="4089240" y="5504040"/>
            <a:ext cx="290160" cy="264600"/>
          </a:xfrm>
          <a:prstGeom prst="ellipse">
            <a:avLst/>
          </a:pr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0" name="CustomShape 185"/>
          <p:cNvSpPr/>
          <p:nvPr/>
        </p:nvSpPr>
        <p:spPr>
          <a:xfrm>
            <a:off x="4106880" y="6008760"/>
            <a:ext cx="290160" cy="264600"/>
          </a:xfrm>
          <a:prstGeom prst="ellipse">
            <a:avLst/>
          </a:pr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781" name="Group 186"/>
          <p:cNvGrpSpPr/>
          <p:nvPr/>
        </p:nvGrpSpPr>
        <p:grpSpPr>
          <a:xfrm>
            <a:off x="5821200" y="2698920"/>
            <a:ext cx="588600" cy="431280"/>
            <a:chOff x="5821200" y="2698920"/>
            <a:chExt cx="588600" cy="431280"/>
          </a:xfrm>
        </p:grpSpPr>
        <p:sp>
          <p:nvSpPr>
            <p:cNvPr id="3782" name="CustomShape 187"/>
            <p:cNvSpPr/>
            <p:nvPr/>
          </p:nvSpPr>
          <p:spPr>
            <a:xfrm flipH="1">
              <a:off x="6093720" y="2698920"/>
              <a:ext cx="315720" cy="180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3" name="CustomShape 188"/>
            <p:cNvSpPr/>
            <p:nvPr/>
          </p:nvSpPr>
          <p:spPr>
            <a:xfrm>
              <a:off x="5821200" y="2825640"/>
              <a:ext cx="317160" cy="304560"/>
            </a:xfrm>
            <a:prstGeom prst="flowChartConnector">
              <a:avLst/>
            </a:prstGeom>
            <a:noFill/>
            <a:ln w="381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84" name="CustomShape 189"/>
          <p:cNvSpPr/>
          <p:nvPr/>
        </p:nvSpPr>
        <p:spPr>
          <a:xfrm>
            <a:off x="4327560" y="4983120"/>
            <a:ext cx="290160" cy="264600"/>
          </a:xfrm>
          <a:prstGeom prst="ellipse">
            <a:avLst/>
          </a:pr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5" name="CustomShape 190"/>
          <p:cNvSpPr/>
          <p:nvPr/>
        </p:nvSpPr>
        <p:spPr>
          <a:xfrm>
            <a:off x="4533840" y="5519880"/>
            <a:ext cx="290160" cy="264600"/>
          </a:xfrm>
          <a:prstGeom prst="ellipse">
            <a:avLst/>
          </a:pr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6" name="CustomShape 191"/>
          <p:cNvSpPr/>
          <p:nvPr/>
        </p:nvSpPr>
        <p:spPr>
          <a:xfrm>
            <a:off x="4773600" y="6008760"/>
            <a:ext cx="290160" cy="264600"/>
          </a:xfrm>
          <a:prstGeom prst="ellipse">
            <a:avLst/>
          </a:pr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7" name="CustomShape 192"/>
          <p:cNvSpPr/>
          <p:nvPr/>
        </p:nvSpPr>
        <p:spPr>
          <a:xfrm>
            <a:off x="4789440" y="6478560"/>
            <a:ext cx="290160" cy="264600"/>
          </a:xfrm>
          <a:prstGeom prst="ellipse">
            <a:avLst/>
          </a:pr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8" name="CustomShape 193"/>
          <p:cNvSpPr/>
          <p:nvPr/>
        </p:nvSpPr>
        <p:spPr>
          <a:xfrm>
            <a:off x="380880" y="1371600"/>
            <a:ext cx="2280960" cy="181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Strategy: expand a deepest node first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Implementation: Fringe is a LIFO stack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02" dur="indefinite" restart="never" nodeType="tmRoot">
          <p:childTnLst>
            <p:seq>
              <p:cTn id="503" dur="indefinite" nodeType="mainSeq">
                <p:childTnLst>
                  <p:par>
                    <p:cTn id="504" fill="hold">
                      <p:stCondLst>
                        <p:cond delay="indefinite"/>
                      </p:stCondLst>
                      <p:childTnLst>
                        <p:par>
                          <p:cTn id="505" fill="hold">
                            <p:stCondLst>
                              <p:cond delay="0"/>
                            </p:stCondLst>
                            <p:childTnLst>
                              <p:par>
                                <p:cTn id="5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4" fill="hold">
                      <p:stCondLst>
                        <p:cond delay="indefinite"/>
                      </p:stCondLst>
                      <p:childTnLst>
                        <p:par>
                          <p:cTn id="515" fill="hold">
                            <p:stCondLst>
                              <p:cond delay="0"/>
                            </p:stCondLst>
                            <p:childTnLst>
                              <p:par>
                                <p:cTn id="5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>
                      <p:stCondLst>
                        <p:cond delay="indefinite"/>
                      </p:stCondLst>
                      <p:childTnLst>
                        <p:par>
                          <p:cTn id="547" fill="hold">
                            <p:stCondLst>
                              <p:cond delay="0"/>
                            </p:stCondLst>
                            <p:childTnLst>
                              <p:par>
                                <p:cTn id="548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0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4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6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8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0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4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6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0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2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4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8" fill="hold">
                      <p:stCondLst>
                        <p:cond delay="indefinite"/>
                      </p:stCondLst>
                      <p:childTnLst>
                        <p:par>
                          <p:cTn id="609" fill="hold">
                            <p:stCondLst>
                              <p:cond delay="0"/>
                            </p:stCondLst>
                            <p:childTnLst>
                              <p:par>
                                <p:cTn id="6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0" fill="hold">
                      <p:stCondLst>
                        <p:cond delay="indefinite"/>
                      </p:stCondLst>
                      <p:childTnLst>
                        <p:par>
                          <p:cTn id="621" fill="hold">
                            <p:stCondLst>
                              <p:cond delay="0"/>
                            </p:stCondLst>
                            <p:childTnLst>
                              <p:par>
                                <p:cTn id="6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0" fill="hold">
                      <p:stCondLst>
                        <p:cond delay="indefinite"/>
                      </p:stCondLst>
                      <p:childTnLst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0" fill="hold">
                      <p:stCondLst>
                        <p:cond delay="indefinite"/>
                      </p:stCondLst>
                      <p:childTnLst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0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4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6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4" fill="hold">
                      <p:stCondLst>
                        <p:cond delay="indefinite"/>
                      </p:stCondLst>
                      <p:childTnLst>
                        <p:par>
                          <p:cTn id="665" fill="hold">
                            <p:stCondLst>
                              <p:cond delay="0"/>
                            </p:stCondLst>
                            <p:childTnLst>
                              <p:par>
                                <p:cTn id="6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0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2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4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6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8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0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2" fill="hold">
                      <p:stCondLst>
                        <p:cond delay="indefinite"/>
                      </p:stCondLst>
                      <p:childTnLst>
                        <p:par>
                          <p:cTn id="693" fill="hold">
                            <p:stCondLst>
                              <p:cond delay="0"/>
                            </p:stCondLst>
                            <p:childTnLst>
                              <p:par>
                                <p:cTn id="6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4" fill="hold">
                      <p:stCondLst>
                        <p:cond delay="indefinite"/>
                      </p:stCondLst>
                      <p:childTnLst>
                        <p:par>
                          <p:cTn id="705" fill="hold">
                            <p:stCondLst>
                              <p:cond delay="0"/>
                            </p:stCondLst>
                            <p:childTnLst>
                              <p:par>
                                <p:cTn id="7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4" fill="hold">
                      <p:stCondLst>
                        <p:cond delay="indefinite"/>
                      </p:stCondLst>
                      <p:childTnLst>
                        <p:par>
                          <p:cTn id="715" fill="hold">
                            <p:stCondLst>
                              <p:cond delay="0"/>
                            </p:stCondLst>
                            <p:childTnLst>
                              <p:par>
                                <p:cTn id="7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2" fill="hold">
                      <p:stCondLst>
                        <p:cond delay="indefinite"/>
                      </p:stCondLst>
                      <p:childTnLst>
                        <p:par>
                          <p:cTn id="723" fill="hold">
                            <p:stCondLst>
                              <p:cond delay="0"/>
                            </p:stCondLst>
                            <p:childTnLst>
                              <p:par>
                                <p:cTn id="7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8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0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2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4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6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8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Depth-First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790" name="Group 2"/>
          <p:cNvGrpSpPr/>
          <p:nvPr/>
        </p:nvGrpSpPr>
        <p:grpSpPr>
          <a:xfrm>
            <a:off x="3124080" y="3433680"/>
            <a:ext cx="5486040" cy="3350880"/>
            <a:chOff x="3124080" y="3433680"/>
            <a:chExt cx="5486040" cy="3350880"/>
          </a:xfrm>
        </p:grpSpPr>
        <p:sp>
          <p:nvSpPr>
            <p:cNvPr id="3791" name="CustomShape 3"/>
            <p:cNvSpPr/>
            <p:nvPr/>
          </p:nvSpPr>
          <p:spPr>
            <a:xfrm>
              <a:off x="5791320" y="3433680"/>
              <a:ext cx="990360" cy="3337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799"/>
                </a:spcBef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</a:rPr>
                <a:t>S</a:t>
              </a:r>
              <a:endParaRPr b="0" lang="en-IN" sz="1600" spc="-1" strike="noStrike">
                <a:latin typeface="Arial"/>
              </a:endParaRPr>
            </a:p>
          </p:txBody>
        </p:sp>
        <p:sp>
          <p:nvSpPr>
            <p:cNvPr id="3792" name="CustomShape 4"/>
            <p:cNvSpPr/>
            <p:nvPr/>
          </p:nvSpPr>
          <p:spPr>
            <a:xfrm>
              <a:off x="3124080" y="494712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a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793" name="CustomShape 5"/>
            <p:cNvSpPr/>
            <p:nvPr/>
          </p:nvSpPr>
          <p:spPr>
            <a:xfrm>
              <a:off x="3124080" y="441144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b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794" name="CustomShape 6"/>
            <p:cNvSpPr/>
            <p:nvPr/>
          </p:nvSpPr>
          <p:spPr>
            <a:xfrm>
              <a:off x="3657600" y="393012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d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795" name="CustomShape 7"/>
            <p:cNvSpPr/>
            <p:nvPr/>
          </p:nvSpPr>
          <p:spPr>
            <a:xfrm>
              <a:off x="8229600" y="386316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p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796" name="CustomShape 8"/>
            <p:cNvSpPr/>
            <p:nvPr/>
          </p:nvSpPr>
          <p:spPr>
            <a:xfrm>
              <a:off x="3809880" y="494712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a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797" name="CustomShape 9"/>
            <p:cNvSpPr/>
            <p:nvPr/>
          </p:nvSpPr>
          <p:spPr>
            <a:xfrm>
              <a:off x="3809880" y="441144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798" name="CustomShape 10"/>
            <p:cNvSpPr/>
            <p:nvPr/>
          </p:nvSpPr>
          <p:spPr>
            <a:xfrm flipH="1">
              <a:off x="3314160" y="4299840"/>
              <a:ext cx="533160" cy="111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99" name="CustomShape 11"/>
            <p:cNvSpPr/>
            <p:nvPr/>
          </p:nvSpPr>
          <p:spPr>
            <a:xfrm>
              <a:off x="3848040" y="4299840"/>
              <a:ext cx="151920" cy="111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00" name="CustomShape 12"/>
            <p:cNvSpPr/>
            <p:nvPr/>
          </p:nvSpPr>
          <p:spPr>
            <a:xfrm>
              <a:off x="3314880" y="4781160"/>
              <a:ext cx="1080" cy="16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01" name="CustomShape 13"/>
            <p:cNvSpPr/>
            <p:nvPr/>
          </p:nvSpPr>
          <p:spPr>
            <a:xfrm>
              <a:off x="4000680" y="4781160"/>
              <a:ext cx="1080" cy="16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802" name="Group 14"/>
            <p:cNvGrpSpPr/>
            <p:nvPr/>
          </p:nvGrpSpPr>
          <p:grpSpPr>
            <a:xfrm>
              <a:off x="5867280" y="3863160"/>
              <a:ext cx="1752480" cy="2385720"/>
              <a:chOff x="5867280" y="3863160"/>
              <a:chExt cx="1752480" cy="2385720"/>
            </a:xfrm>
          </p:grpSpPr>
          <p:sp>
            <p:nvSpPr>
              <p:cNvPr id="3803" name="CustomShape 15"/>
              <p:cNvSpPr/>
              <p:nvPr/>
            </p:nvSpPr>
            <p:spPr>
              <a:xfrm>
                <a:off x="6477120" y="38631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e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804" name="CustomShape 16"/>
              <p:cNvSpPr/>
              <p:nvPr/>
            </p:nvSpPr>
            <p:spPr>
              <a:xfrm>
                <a:off x="5867280" y="493452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p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805" name="CustomShape 17"/>
              <p:cNvSpPr/>
              <p:nvPr/>
            </p:nvSpPr>
            <p:spPr>
              <a:xfrm>
                <a:off x="6095880" y="43988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h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806" name="CustomShape 18"/>
              <p:cNvSpPr/>
              <p:nvPr/>
            </p:nvSpPr>
            <p:spPr>
              <a:xfrm>
                <a:off x="6781680" y="493452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f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807" name="CustomShape 19"/>
              <p:cNvSpPr/>
              <p:nvPr/>
            </p:nvSpPr>
            <p:spPr>
              <a:xfrm>
                <a:off x="6781680" y="43988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r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808" name="CustomShape 20"/>
              <p:cNvSpPr/>
              <p:nvPr/>
            </p:nvSpPr>
            <p:spPr>
              <a:xfrm>
                <a:off x="6324480" y="493452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q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809" name="CustomShape 21"/>
              <p:cNvSpPr/>
              <p:nvPr/>
            </p:nvSpPr>
            <p:spPr>
              <a:xfrm>
                <a:off x="5867280" y="541548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q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810" name="CustomShape 22"/>
              <p:cNvSpPr/>
              <p:nvPr/>
            </p:nvSpPr>
            <p:spPr>
              <a:xfrm>
                <a:off x="6553080" y="541548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c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811" name="CustomShape 23"/>
              <p:cNvSpPr/>
              <p:nvPr/>
            </p:nvSpPr>
            <p:spPr>
              <a:xfrm>
                <a:off x="6858000" y="5469840"/>
                <a:ext cx="761760" cy="33372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799"/>
                  </a:spcBef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Arial"/>
                  </a:rPr>
                  <a:t>G</a:t>
                </a:r>
                <a:endParaRPr b="0" lang="en-IN" sz="1600" spc="-1" strike="noStrike">
                  <a:latin typeface="Arial"/>
                </a:endParaRPr>
              </a:p>
            </p:txBody>
          </p:sp>
          <p:sp>
            <p:nvSpPr>
              <p:cNvPr id="3812" name="CustomShape 24"/>
              <p:cNvSpPr/>
              <p:nvPr/>
            </p:nvSpPr>
            <p:spPr>
              <a:xfrm>
                <a:off x="6553080" y="588420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a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813" name="CustomShape 25"/>
              <p:cNvSpPr/>
              <p:nvPr/>
            </p:nvSpPr>
            <p:spPr>
              <a:xfrm flipH="1">
                <a:off x="6285960" y="4232880"/>
                <a:ext cx="38052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14" name="CustomShape 26"/>
              <p:cNvSpPr/>
              <p:nvPr/>
            </p:nvSpPr>
            <p:spPr>
              <a:xfrm>
                <a:off x="6667560" y="4232880"/>
                <a:ext cx="30456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15" name="CustomShape 27"/>
              <p:cNvSpPr/>
              <p:nvPr/>
            </p:nvSpPr>
            <p:spPr>
              <a:xfrm flipH="1">
                <a:off x="6058080" y="4768560"/>
                <a:ext cx="22824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16" name="CustomShape 28"/>
              <p:cNvSpPr/>
              <p:nvPr/>
            </p:nvSpPr>
            <p:spPr>
              <a:xfrm>
                <a:off x="6286680" y="4768560"/>
                <a:ext cx="22824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17" name="CustomShape 29"/>
              <p:cNvSpPr/>
              <p:nvPr/>
            </p:nvSpPr>
            <p:spPr>
              <a:xfrm>
                <a:off x="6972480" y="4768560"/>
                <a:ext cx="108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18" name="CustomShape 30"/>
              <p:cNvSpPr/>
              <p:nvPr/>
            </p:nvSpPr>
            <p:spPr>
              <a:xfrm>
                <a:off x="6058080" y="5303880"/>
                <a:ext cx="1080" cy="11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19" name="CustomShape 31"/>
              <p:cNvSpPr/>
              <p:nvPr/>
            </p:nvSpPr>
            <p:spPr>
              <a:xfrm flipH="1">
                <a:off x="6743880" y="5303880"/>
                <a:ext cx="228240" cy="11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20" name="CustomShape 32"/>
              <p:cNvSpPr/>
              <p:nvPr/>
            </p:nvSpPr>
            <p:spPr>
              <a:xfrm>
                <a:off x="6972480" y="5303880"/>
                <a:ext cx="26640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21" name="CustomShape 33"/>
              <p:cNvSpPr/>
              <p:nvPr/>
            </p:nvSpPr>
            <p:spPr>
              <a:xfrm>
                <a:off x="6743880" y="5785200"/>
                <a:ext cx="1080" cy="98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822" name="CustomShape 34"/>
            <p:cNvSpPr/>
            <p:nvPr/>
          </p:nvSpPr>
          <p:spPr>
            <a:xfrm>
              <a:off x="8229600" y="435708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q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823" name="CustomShape 35"/>
            <p:cNvSpPr/>
            <p:nvPr/>
          </p:nvSpPr>
          <p:spPr>
            <a:xfrm>
              <a:off x="8420040" y="4232880"/>
              <a:ext cx="1080" cy="123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824" name="Group 36"/>
            <p:cNvGrpSpPr/>
            <p:nvPr/>
          </p:nvGrpSpPr>
          <p:grpSpPr>
            <a:xfrm>
              <a:off x="4038480" y="4398840"/>
              <a:ext cx="1752480" cy="2385720"/>
              <a:chOff x="4038480" y="4398840"/>
              <a:chExt cx="1752480" cy="2385720"/>
            </a:xfrm>
          </p:grpSpPr>
          <p:sp>
            <p:nvSpPr>
              <p:cNvPr id="3825" name="CustomShape 37"/>
              <p:cNvSpPr/>
              <p:nvPr/>
            </p:nvSpPr>
            <p:spPr>
              <a:xfrm>
                <a:off x="4648320" y="43988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e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826" name="CustomShape 38"/>
              <p:cNvSpPr/>
              <p:nvPr/>
            </p:nvSpPr>
            <p:spPr>
              <a:xfrm>
                <a:off x="4038480" y="54698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p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827" name="CustomShape 39"/>
              <p:cNvSpPr/>
              <p:nvPr/>
            </p:nvSpPr>
            <p:spPr>
              <a:xfrm>
                <a:off x="4267080" y="493452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h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828" name="CustomShape 40"/>
              <p:cNvSpPr/>
              <p:nvPr/>
            </p:nvSpPr>
            <p:spPr>
              <a:xfrm>
                <a:off x="4952880" y="54698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f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829" name="CustomShape 41"/>
              <p:cNvSpPr/>
              <p:nvPr/>
            </p:nvSpPr>
            <p:spPr>
              <a:xfrm>
                <a:off x="4952880" y="493452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r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830" name="CustomShape 42"/>
              <p:cNvSpPr/>
              <p:nvPr/>
            </p:nvSpPr>
            <p:spPr>
              <a:xfrm>
                <a:off x="4495680" y="54698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q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831" name="CustomShape 43"/>
              <p:cNvSpPr/>
              <p:nvPr/>
            </p:nvSpPr>
            <p:spPr>
              <a:xfrm>
                <a:off x="4038480" y="59511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q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832" name="CustomShape 44"/>
              <p:cNvSpPr/>
              <p:nvPr/>
            </p:nvSpPr>
            <p:spPr>
              <a:xfrm>
                <a:off x="4724280" y="59511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c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833" name="CustomShape 45"/>
              <p:cNvSpPr/>
              <p:nvPr/>
            </p:nvSpPr>
            <p:spPr>
              <a:xfrm>
                <a:off x="5029200" y="6005520"/>
                <a:ext cx="761760" cy="33372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799"/>
                  </a:spcBef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Arial"/>
                  </a:rPr>
                  <a:t>G</a:t>
                </a:r>
                <a:endParaRPr b="0" lang="en-IN" sz="1600" spc="-1" strike="noStrike">
                  <a:latin typeface="Arial"/>
                </a:endParaRPr>
              </a:p>
            </p:txBody>
          </p:sp>
          <p:sp>
            <p:nvSpPr>
              <p:cNvPr id="3834" name="CustomShape 46"/>
              <p:cNvSpPr/>
              <p:nvPr/>
            </p:nvSpPr>
            <p:spPr>
              <a:xfrm>
                <a:off x="4724280" y="641988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a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835" name="CustomShape 47"/>
              <p:cNvSpPr/>
              <p:nvPr/>
            </p:nvSpPr>
            <p:spPr>
              <a:xfrm flipH="1">
                <a:off x="4457160" y="4768560"/>
                <a:ext cx="38052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36" name="CustomShape 48"/>
              <p:cNvSpPr/>
              <p:nvPr/>
            </p:nvSpPr>
            <p:spPr>
              <a:xfrm>
                <a:off x="4838760" y="4768560"/>
                <a:ext cx="30456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37" name="CustomShape 49"/>
              <p:cNvSpPr/>
              <p:nvPr/>
            </p:nvSpPr>
            <p:spPr>
              <a:xfrm flipH="1">
                <a:off x="4229280" y="5303880"/>
                <a:ext cx="22824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38" name="CustomShape 50"/>
              <p:cNvSpPr/>
              <p:nvPr/>
            </p:nvSpPr>
            <p:spPr>
              <a:xfrm>
                <a:off x="4457880" y="5303880"/>
                <a:ext cx="22824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39" name="CustomShape 51"/>
              <p:cNvSpPr/>
              <p:nvPr/>
            </p:nvSpPr>
            <p:spPr>
              <a:xfrm>
                <a:off x="5143680" y="5303880"/>
                <a:ext cx="108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40" name="CustomShape 52"/>
              <p:cNvSpPr/>
              <p:nvPr/>
            </p:nvSpPr>
            <p:spPr>
              <a:xfrm>
                <a:off x="4229280" y="5839560"/>
                <a:ext cx="1080" cy="11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41" name="CustomShape 53"/>
              <p:cNvSpPr/>
              <p:nvPr/>
            </p:nvSpPr>
            <p:spPr>
              <a:xfrm flipH="1">
                <a:off x="4915080" y="5839560"/>
                <a:ext cx="228240" cy="11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42" name="CustomShape 54"/>
              <p:cNvSpPr/>
              <p:nvPr/>
            </p:nvSpPr>
            <p:spPr>
              <a:xfrm>
                <a:off x="5143680" y="5839560"/>
                <a:ext cx="26640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43" name="CustomShape 55"/>
              <p:cNvSpPr/>
              <p:nvPr/>
            </p:nvSpPr>
            <p:spPr>
              <a:xfrm>
                <a:off x="4915080" y="6320880"/>
                <a:ext cx="1080" cy="98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844" name="CustomShape 56"/>
            <p:cNvSpPr/>
            <p:nvPr/>
          </p:nvSpPr>
          <p:spPr>
            <a:xfrm>
              <a:off x="3848040" y="4299840"/>
              <a:ext cx="990360" cy="98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45" name="CustomShape 57"/>
            <p:cNvSpPr/>
            <p:nvPr/>
          </p:nvSpPr>
          <p:spPr>
            <a:xfrm flipH="1">
              <a:off x="3848040" y="3772800"/>
              <a:ext cx="2437920" cy="157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46" name="CustomShape 58"/>
            <p:cNvSpPr/>
            <p:nvPr/>
          </p:nvSpPr>
          <p:spPr>
            <a:xfrm>
              <a:off x="6286680" y="3772800"/>
              <a:ext cx="380520" cy="9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47" name="CustomShape 59"/>
            <p:cNvSpPr/>
            <p:nvPr/>
          </p:nvSpPr>
          <p:spPr>
            <a:xfrm>
              <a:off x="6286680" y="3772800"/>
              <a:ext cx="2133360" cy="9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848" name="Line 60"/>
          <p:cNvSpPr/>
          <p:nvPr/>
        </p:nvSpPr>
        <p:spPr>
          <a:xfrm flipH="1">
            <a:off x="3835080" y="3738240"/>
            <a:ext cx="2489400" cy="1778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9" name="Line 61"/>
          <p:cNvSpPr/>
          <p:nvPr/>
        </p:nvSpPr>
        <p:spPr>
          <a:xfrm flipH="1">
            <a:off x="3305160" y="4241520"/>
            <a:ext cx="556920" cy="16056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0" name="Line 62"/>
          <p:cNvSpPr/>
          <p:nvPr/>
        </p:nvSpPr>
        <p:spPr>
          <a:xfrm>
            <a:off x="3835080" y="4232160"/>
            <a:ext cx="160560" cy="16020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1" name="Line 63"/>
          <p:cNvSpPr/>
          <p:nvPr/>
        </p:nvSpPr>
        <p:spPr>
          <a:xfrm flipH="1">
            <a:off x="3309840" y="4725720"/>
            <a:ext cx="3240" cy="22860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2" name="Line 64"/>
          <p:cNvSpPr/>
          <p:nvPr/>
        </p:nvSpPr>
        <p:spPr>
          <a:xfrm>
            <a:off x="3832200" y="4255920"/>
            <a:ext cx="995040" cy="14292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3" name="Line 65"/>
          <p:cNvSpPr/>
          <p:nvPr/>
        </p:nvSpPr>
        <p:spPr>
          <a:xfrm flipH="1">
            <a:off x="6260040" y="4235040"/>
            <a:ext cx="398520" cy="2030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4" name="Line 66"/>
          <p:cNvSpPr/>
          <p:nvPr/>
        </p:nvSpPr>
        <p:spPr>
          <a:xfrm flipH="1">
            <a:off x="6989760" y="4737240"/>
            <a:ext cx="1080" cy="2066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5" name="Line 67"/>
          <p:cNvSpPr/>
          <p:nvPr/>
        </p:nvSpPr>
        <p:spPr>
          <a:xfrm>
            <a:off x="7010280" y="5299920"/>
            <a:ext cx="228600" cy="16596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856" name="Group 68"/>
          <p:cNvGrpSpPr/>
          <p:nvPr/>
        </p:nvGrpSpPr>
        <p:grpSpPr>
          <a:xfrm>
            <a:off x="4491000" y="1371600"/>
            <a:ext cx="3205080" cy="1767960"/>
            <a:chOff x="4491000" y="1371600"/>
            <a:chExt cx="3205080" cy="1767960"/>
          </a:xfrm>
        </p:grpSpPr>
        <p:grpSp>
          <p:nvGrpSpPr>
            <p:cNvPr id="3857" name="Group 69"/>
            <p:cNvGrpSpPr/>
            <p:nvPr/>
          </p:nvGrpSpPr>
          <p:grpSpPr>
            <a:xfrm>
              <a:off x="4491000" y="1371600"/>
              <a:ext cx="3205080" cy="1767960"/>
              <a:chOff x="4491000" y="1371600"/>
              <a:chExt cx="3205080" cy="1767960"/>
            </a:xfrm>
          </p:grpSpPr>
          <p:sp>
            <p:nvSpPr>
              <p:cNvPr id="3858" name="CustomShape 70"/>
              <p:cNvSpPr/>
              <p:nvPr/>
            </p:nvSpPr>
            <p:spPr>
              <a:xfrm>
                <a:off x="4491000" y="240840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</a:rPr>
                  <a:t>S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859" name="CustomShape 71"/>
              <p:cNvSpPr/>
              <p:nvPr/>
            </p:nvSpPr>
            <p:spPr>
              <a:xfrm>
                <a:off x="7378920" y="137160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</a:rPr>
                  <a:t>G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3860" name="CustomShape 72"/>
              <p:cNvSpPr/>
              <p:nvPr/>
            </p:nvSpPr>
            <p:spPr>
              <a:xfrm>
                <a:off x="5411160" y="213372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d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3861" name="CustomShape 73"/>
              <p:cNvSpPr/>
              <p:nvPr/>
            </p:nvSpPr>
            <p:spPr>
              <a:xfrm>
                <a:off x="4744800" y="167652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b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3862" name="CustomShape 74"/>
              <p:cNvSpPr/>
              <p:nvPr/>
            </p:nvSpPr>
            <p:spPr>
              <a:xfrm>
                <a:off x="5062320" y="274356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p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3863" name="CustomShape 75"/>
              <p:cNvSpPr/>
              <p:nvPr/>
            </p:nvSpPr>
            <p:spPr>
              <a:xfrm>
                <a:off x="5823720" y="283500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q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3864" name="CustomShape 76"/>
              <p:cNvSpPr/>
              <p:nvPr/>
            </p:nvSpPr>
            <p:spPr>
              <a:xfrm>
                <a:off x="6172920" y="164592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c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3865" name="CustomShape 77"/>
              <p:cNvSpPr/>
              <p:nvPr/>
            </p:nvSpPr>
            <p:spPr>
              <a:xfrm>
                <a:off x="6617160" y="201204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e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3866" name="CustomShape 78"/>
              <p:cNvSpPr/>
              <p:nvPr/>
            </p:nvSpPr>
            <p:spPr>
              <a:xfrm>
                <a:off x="6363360" y="243864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h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3867" name="CustomShape 79"/>
              <p:cNvSpPr/>
              <p:nvPr/>
            </p:nvSpPr>
            <p:spPr>
              <a:xfrm>
                <a:off x="5316120" y="140220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a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3868" name="CustomShape 80"/>
              <p:cNvSpPr/>
              <p:nvPr/>
            </p:nvSpPr>
            <p:spPr>
              <a:xfrm>
                <a:off x="7283520" y="219492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f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3869" name="CustomShape 81"/>
              <p:cNvSpPr/>
              <p:nvPr/>
            </p:nvSpPr>
            <p:spPr>
              <a:xfrm>
                <a:off x="7156800" y="274356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r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3870" name="CustomShape 82"/>
              <p:cNvSpPr/>
              <p:nvPr/>
            </p:nvSpPr>
            <p:spPr>
              <a:xfrm>
                <a:off x="4762080" y="2668680"/>
                <a:ext cx="299880" cy="227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71" name="CustomShape 83"/>
              <p:cNvSpPr/>
              <p:nvPr/>
            </p:nvSpPr>
            <p:spPr>
              <a:xfrm flipV="1">
                <a:off x="5333400" y="2986920"/>
                <a:ext cx="490320" cy="162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72" name="CustomShape 84"/>
              <p:cNvSpPr/>
              <p:nvPr/>
            </p:nvSpPr>
            <p:spPr>
              <a:xfrm flipH="1">
                <a:off x="6094080" y="2699280"/>
                <a:ext cx="314280" cy="1800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73" name="CustomShape 85"/>
              <p:cNvSpPr/>
              <p:nvPr/>
            </p:nvSpPr>
            <p:spPr>
              <a:xfrm flipH="1">
                <a:off x="5379480" y="2591280"/>
                <a:ext cx="983520" cy="3045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74" name="CustomShape 86"/>
              <p:cNvSpPr/>
              <p:nvPr/>
            </p:nvSpPr>
            <p:spPr>
              <a:xfrm flipH="1">
                <a:off x="6634440" y="2316960"/>
                <a:ext cx="141120" cy="1659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75" name="CustomShape 87"/>
              <p:cNvSpPr/>
              <p:nvPr/>
            </p:nvSpPr>
            <p:spPr>
              <a:xfrm>
                <a:off x="6888240" y="2272320"/>
                <a:ext cx="314280" cy="5155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76" name="CustomShape 88"/>
              <p:cNvSpPr/>
              <p:nvPr/>
            </p:nvSpPr>
            <p:spPr>
              <a:xfrm flipV="1">
                <a:off x="7315560" y="2499120"/>
                <a:ext cx="126720" cy="243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77" name="CustomShape 89"/>
              <p:cNvSpPr/>
              <p:nvPr/>
            </p:nvSpPr>
            <p:spPr>
              <a:xfrm flipV="1">
                <a:off x="7442280" y="1675800"/>
                <a:ext cx="94680" cy="518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78" name="CustomShape 90"/>
              <p:cNvSpPr/>
              <p:nvPr/>
            </p:nvSpPr>
            <p:spPr>
              <a:xfrm flipV="1">
                <a:off x="4762080" y="2285280"/>
                <a:ext cx="648720" cy="1659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79" name="CustomShape 91"/>
              <p:cNvSpPr/>
              <p:nvPr/>
            </p:nvSpPr>
            <p:spPr>
              <a:xfrm flipH="1" flipV="1">
                <a:off x="5015880" y="1936800"/>
                <a:ext cx="441360" cy="2412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80" name="CustomShape 92"/>
              <p:cNvSpPr/>
              <p:nvPr/>
            </p:nvSpPr>
            <p:spPr>
              <a:xfrm flipV="1">
                <a:off x="5030640" y="1553760"/>
                <a:ext cx="285120" cy="1659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81" name="CustomShape 93"/>
              <p:cNvSpPr/>
              <p:nvPr/>
            </p:nvSpPr>
            <p:spPr>
              <a:xfrm flipH="1" flipV="1">
                <a:off x="5633640" y="1553760"/>
                <a:ext cx="539280" cy="243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82" name="CustomShape 94"/>
              <p:cNvSpPr/>
              <p:nvPr/>
            </p:nvSpPr>
            <p:spPr>
              <a:xfrm flipV="1">
                <a:off x="5682240" y="1906560"/>
                <a:ext cx="536400" cy="27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83" name="CustomShape 95"/>
              <p:cNvSpPr/>
              <p:nvPr/>
            </p:nvSpPr>
            <p:spPr>
              <a:xfrm flipV="1">
                <a:off x="5728680" y="2163960"/>
                <a:ext cx="888120" cy="121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84" name="CustomShape 96"/>
              <p:cNvSpPr/>
              <p:nvPr/>
            </p:nvSpPr>
            <p:spPr>
              <a:xfrm flipH="1" rot="5400000">
                <a:off x="6688800" y="1599120"/>
                <a:ext cx="440640" cy="839160"/>
              </a:xfrm>
              <a:prstGeom prst="curvedConnector2">
                <a:avLst/>
              </a:pr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85" name="CustomShape 97"/>
              <p:cNvSpPr/>
              <p:nvPr/>
            </p:nvSpPr>
            <p:spPr>
              <a:xfrm flipV="1">
                <a:off x="4808520" y="2271960"/>
                <a:ext cx="1854720" cy="288000"/>
              </a:xfrm>
              <a:prstGeom prst="curvedConnector2">
                <a:avLst/>
              </a:pr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886" name="CustomShape 98"/>
            <p:cNvSpPr/>
            <p:nvPr/>
          </p:nvSpPr>
          <p:spPr>
            <a:xfrm flipV="1">
              <a:off x="6141240" y="2895840"/>
              <a:ext cx="1015200" cy="91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bg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887" name="CustomShape 99"/>
          <p:cNvSpPr/>
          <p:nvPr/>
        </p:nvSpPr>
        <p:spPr>
          <a:xfrm>
            <a:off x="4491000" y="2408400"/>
            <a:ext cx="317160" cy="304560"/>
          </a:xfrm>
          <a:prstGeom prst="flowChartConnector">
            <a:avLst/>
          </a:prstGeom>
          <a:noFill/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888" name="Group 100"/>
          <p:cNvGrpSpPr/>
          <p:nvPr/>
        </p:nvGrpSpPr>
        <p:grpSpPr>
          <a:xfrm>
            <a:off x="5333040" y="2835360"/>
            <a:ext cx="806760" cy="304560"/>
            <a:chOff x="5333040" y="2835360"/>
            <a:chExt cx="806760" cy="304560"/>
          </a:xfrm>
        </p:grpSpPr>
        <p:sp>
          <p:nvSpPr>
            <p:cNvPr id="3889" name="CustomShape 101"/>
            <p:cNvSpPr/>
            <p:nvPr/>
          </p:nvSpPr>
          <p:spPr>
            <a:xfrm>
              <a:off x="5823360" y="2835360"/>
              <a:ext cx="316440" cy="304560"/>
            </a:xfrm>
            <a:prstGeom prst="flowChartConnector">
              <a:avLst/>
            </a:prstGeom>
            <a:noFill/>
            <a:ln w="381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500" spc="-1" strike="noStrike">
                  <a:solidFill>
                    <a:srgbClr val="000000"/>
                  </a:solidFill>
                  <a:latin typeface="Arial"/>
                </a:rPr>
                <a:t>q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3890" name="CustomShape 102"/>
            <p:cNvSpPr/>
            <p:nvPr/>
          </p:nvSpPr>
          <p:spPr>
            <a:xfrm flipV="1">
              <a:off x="5333040" y="2988000"/>
              <a:ext cx="489960" cy="15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891" name="Group 103"/>
          <p:cNvGrpSpPr/>
          <p:nvPr/>
        </p:nvGrpSpPr>
        <p:grpSpPr>
          <a:xfrm>
            <a:off x="5062680" y="2591640"/>
            <a:ext cx="1299600" cy="456120"/>
            <a:chOff x="5062680" y="2591640"/>
            <a:chExt cx="1299600" cy="456120"/>
          </a:xfrm>
        </p:grpSpPr>
        <p:sp>
          <p:nvSpPr>
            <p:cNvPr id="3892" name="CustomShape 104"/>
            <p:cNvSpPr/>
            <p:nvPr/>
          </p:nvSpPr>
          <p:spPr>
            <a:xfrm>
              <a:off x="5062680" y="2743560"/>
              <a:ext cx="317160" cy="304200"/>
            </a:xfrm>
            <a:prstGeom prst="flowChartConnector">
              <a:avLst/>
            </a:prstGeom>
            <a:noFill/>
            <a:ln w="381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500" spc="-1" strike="noStrike">
                  <a:solidFill>
                    <a:srgbClr val="000000"/>
                  </a:solidFill>
                  <a:latin typeface="Arial"/>
                </a:rPr>
                <a:t>p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3893" name="CustomShape 105"/>
            <p:cNvSpPr/>
            <p:nvPr/>
          </p:nvSpPr>
          <p:spPr>
            <a:xfrm flipH="1">
              <a:off x="5380200" y="2591640"/>
              <a:ext cx="982080" cy="303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894" name="Group 106"/>
          <p:cNvGrpSpPr/>
          <p:nvPr/>
        </p:nvGrpSpPr>
        <p:grpSpPr>
          <a:xfrm>
            <a:off x="6362640" y="2316600"/>
            <a:ext cx="411840" cy="427680"/>
            <a:chOff x="6362640" y="2316600"/>
            <a:chExt cx="411840" cy="427680"/>
          </a:xfrm>
        </p:grpSpPr>
        <p:sp>
          <p:nvSpPr>
            <p:cNvPr id="3895" name="CustomShape 107"/>
            <p:cNvSpPr/>
            <p:nvPr/>
          </p:nvSpPr>
          <p:spPr>
            <a:xfrm>
              <a:off x="6362640" y="2438640"/>
              <a:ext cx="317160" cy="305640"/>
            </a:xfrm>
            <a:prstGeom prst="flowChartConnector">
              <a:avLst/>
            </a:prstGeom>
            <a:noFill/>
            <a:ln w="381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500" spc="-1" strike="noStrike">
                  <a:solidFill>
                    <a:srgbClr val="000000"/>
                  </a:solidFill>
                  <a:latin typeface="Arial"/>
                </a:rPr>
                <a:t>h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3896" name="CustomShape 108"/>
            <p:cNvSpPr/>
            <p:nvPr/>
          </p:nvSpPr>
          <p:spPr>
            <a:xfrm flipH="1">
              <a:off x="6632640" y="2316600"/>
              <a:ext cx="141480" cy="167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897" name="Group 109"/>
          <p:cNvGrpSpPr/>
          <p:nvPr/>
        </p:nvGrpSpPr>
        <p:grpSpPr>
          <a:xfrm>
            <a:off x="7283520" y="2195640"/>
            <a:ext cx="317160" cy="547920"/>
            <a:chOff x="7283520" y="2195640"/>
            <a:chExt cx="317160" cy="547920"/>
          </a:xfrm>
        </p:grpSpPr>
        <p:sp>
          <p:nvSpPr>
            <p:cNvPr id="3898" name="CustomShape 110"/>
            <p:cNvSpPr/>
            <p:nvPr/>
          </p:nvSpPr>
          <p:spPr>
            <a:xfrm>
              <a:off x="7283520" y="2195640"/>
              <a:ext cx="317160" cy="304560"/>
            </a:xfrm>
            <a:prstGeom prst="flowChartConnector">
              <a:avLst/>
            </a:prstGeom>
            <a:noFill/>
            <a:ln w="381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500" spc="-1" strike="noStrike">
                  <a:solidFill>
                    <a:srgbClr val="000000"/>
                  </a:solidFill>
                  <a:latin typeface="Arial"/>
                </a:rPr>
                <a:t>f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3899" name="CustomShape 111"/>
            <p:cNvSpPr/>
            <p:nvPr/>
          </p:nvSpPr>
          <p:spPr>
            <a:xfrm flipV="1">
              <a:off x="7314840" y="2499480"/>
              <a:ext cx="127080" cy="243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900" name="Group 112"/>
          <p:cNvGrpSpPr/>
          <p:nvPr/>
        </p:nvGrpSpPr>
        <p:grpSpPr>
          <a:xfrm>
            <a:off x="7378560" y="1371600"/>
            <a:ext cx="317160" cy="823320"/>
            <a:chOff x="7378560" y="1371600"/>
            <a:chExt cx="317160" cy="823320"/>
          </a:xfrm>
        </p:grpSpPr>
        <p:sp>
          <p:nvSpPr>
            <p:cNvPr id="3901" name="CustomShape 113"/>
            <p:cNvSpPr/>
            <p:nvPr/>
          </p:nvSpPr>
          <p:spPr>
            <a:xfrm>
              <a:off x="7378560" y="1371600"/>
              <a:ext cx="317160" cy="309600"/>
            </a:xfrm>
            <a:prstGeom prst="flowChartConnector">
              <a:avLst/>
            </a:prstGeom>
            <a:noFill/>
            <a:ln w="381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02" name="CustomShape 114"/>
            <p:cNvSpPr/>
            <p:nvPr/>
          </p:nvSpPr>
          <p:spPr>
            <a:xfrm flipV="1">
              <a:off x="7442640" y="1680840"/>
              <a:ext cx="95040" cy="513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903" name="Group 115"/>
          <p:cNvGrpSpPr/>
          <p:nvPr/>
        </p:nvGrpSpPr>
        <p:grpSpPr>
          <a:xfrm>
            <a:off x="4800960" y="2133720"/>
            <a:ext cx="927720" cy="317880"/>
            <a:chOff x="4800960" y="2133720"/>
            <a:chExt cx="927720" cy="317880"/>
          </a:xfrm>
        </p:grpSpPr>
        <p:sp>
          <p:nvSpPr>
            <p:cNvPr id="3904" name="CustomShape 116"/>
            <p:cNvSpPr/>
            <p:nvPr/>
          </p:nvSpPr>
          <p:spPr>
            <a:xfrm>
              <a:off x="5411520" y="2133720"/>
              <a:ext cx="317160" cy="303840"/>
            </a:xfrm>
            <a:prstGeom prst="flowChartConnector">
              <a:avLst/>
            </a:prstGeom>
            <a:noFill/>
            <a:ln w="381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500" spc="-1" strike="noStrike">
                  <a:solidFill>
                    <a:srgbClr val="000000"/>
                  </a:solidFill>
                  <a:latin typeface="Arial"/>
                </a:rPr>
                <a:t>d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3905" name="CustomShape 117"/>
            <p:cNvSpPr/>
            <p:nvPr/>
          </p:nvSpPr>
          <p:spPr>
            <a:xfrm flipV="1">
              <a:off x="4800960" y="2284920"/>
              <a:ext cx="648720" cy="165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906" name="Group 118"/>
          <p:cNvGrpSpPr/>
          <p:nvPr/>
        </p:nvGrpSpPr>
        <p:grpSpPr>
          <a:xfrm>
            <a:off x="4745160" y="1676520"/>
            <a:ext cx="712080" cy="501840"/>
            <a:chOff x="4745160" y="1676520"/>
            <a:chExt cx="712080" cy="501840"/>
          </a:xfrm>
        </p:grpSpPr>
        <p:sp>
          <p:nvSpPr>
            <p:cNvPr id="3907" name="CustomShape 119"/>
            <p:cNvSpPr/>
            <p:nvPr/>
          </p:nvSpPr>
          <p:spPr>
            <a:xfrm>
              <a:off x="4745160" y="1676520"/>
              <a:ext cx="316440" cy="303840"/>
            </a:xfrm>
            <a:prstGeom prst="flowChartConnector">
              <a:avLst/>
            </a:prstGeom>
            <a:noFill/>
            <a:ln w="381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500" spc="-1" strike="noStrike">
                  <a:solidFill>
                    <a:srgbClr val="000000"/>
                  </a:solidFill>
                  <a:latin typeface="Arial"/>
                </a:rPr>
                <a:t>b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3908" name="CustomShape 120"/>
            <p:cNvSpPr/>
            <p:nvPr/>
          </p:nvSpPr>
          <p:spPr>
            <a:xfrm flipH="1" flipV="1">
              <a:off x="5015160" y="1936440"/>
              <a:ext cx="441720" cy="24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909" name="Group 121"/>
          <p:cNvGrpSpPr/>
          <p:nvPr/>
        </p:nvGrpSpPr>
        <p:grpSpPr>
          <a:xfrm>
            <a:off x="5021280" y="1401840"/>
            <a:ext cx="610920" cy="318240"/>
            <a:chOff x="5021280" y="1401840"/>
            <a:chExt cx="610920" cy="318240"/>
          </a:xfrm>
        </p:grpSpPr>
        <p:sp>
          <p:nvSpPr>
            <p:cNvPr id="3910" name="CustomShape 122"/>
            <p:cNvSpPr/>
            <p:nvPr/>
          </p:nvSpPr>
          <p:spPr>
            <a:xfrm>
              <a:off x="5315760" y="1401840"/>
              <a:ext cx="316440" cy="304200"/>
            </a:xfrm>
            <a:prstGeom prst="flowChartConnector">
              <a:avLst/>
            </a:prstGeom>
            <a:noFill/>
            <a:ln w="381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500" spc="-1" strike="noStrike">
                  <a:solidFill>
                    <a:srgbClr val="000000"/>
                  </a:solidFill>
                  <a:latin typeface="Arial"/>
                </a:rPr>
                <a:t>a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3911" name="CustomShape 123"/>
            <p:cNvSpPr/>
            <p:nvPr/>
          </p:nvSpPr>
          <p:spPr>
            <a:xfrm flipV="1">
              <a:off x="5021280" y="1553760"/>
              <a:ext cx="284760" cy="165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912" name="Group 124"/>
          <p:cNvGrpSpPr/>
          <p:nvPr/>
        </p:nvGrpSpPr>
        <p:grpSpPr>
          <a:xfrm>
            <a:off x="5682600" y="1646280"/>
            <a:ext cx="806400" cy="531360"/>
            <a:chOff x="5682600" y="1646280"/>
            <a:chExt cx="806400" cy="531360"/>
          </a:xfrm>
        </p:grpSpPr>
        <p:sp>
          <p:nvSpPr>
            <p:cNvPr id="3913" name="CustomShape 125"/>
            <p:cNvSpPr/>
            <p:nvPr/>
          </p:nvSpPr>
          <p:spPr>
            <a:xfrm>
              <a:off x="6171840" y="1646280"/>
              <a:ext cx="317160" cy="304200"/>
            </a:xfrm>
            <a:prstGeom prst="flowChartConnector">
              <a:avLst/>
            </a:prstGeom>
            <a:noFill/>
            <a:ln w="381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500" spc="-1" strike="noStrike">
                  <a:solidFill>
                    <a:srgbClr val="000000"/>
                  </a:solidFill>
                  <a:latin typeface="Arial"/>
                </a:rPr>
                <a:t>c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3914" name="CustomShape 126"/>
            <p:cNvSpPr/>
            <p:nvPr/>
          </p:nvSpPr>
          <p:spPr>
            <a:xfrm flipV="1">
              <a:off x="5682600" y="1905480"/>
              <a:ext cx="535320" cy="271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915" name="Group 127"/>
          <p:cNvGrpSpPr/>
          <p:nvPr/>
        </p:nvGrpSpPr>
        <p:grpSpPr>
          <a:xfrm>
            <a:off x="5729760" y="2011320"/>
            <a:ext cx="1204200" cy="304560"/>
            <a:chOff x="5729760" y="2011320"/>
            <a:chExt cx="1204200" cy="304560"/>
          </a:xfrm>
        </p:grpSpPr>
        <p:sp>
          <p:nvSpPr>
            <p:cNvPr id="3916" name="CustomShape 128"/>
            <p:cNvSpPr/>
            <p:nvPr/>
          </p:nvSpPr>
          <p:spPr>
            <a:xfrm>
              <a:off x="6616800" y="2011320"/>
              <a:ext cx="317160" cy="304560"/>
            </a:xfrm>
            <a:prstGeom prst="flowChartConnector">
              <a:avLst/>
            </a:prstGeom>
            <a:noFill/>
            <a:ln w="381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500" spc="-1" strike="noStrike">
                  <a:solidFill>
                    <a:srgbClr val="000000"/>
                  </a:solidFill>
                  <a:latin typeface="Arial"/>
                </a:rPr>
                <a:t>e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3917" name="CustomShape 129"/>
            <p:cNvSpPr/>
            <p:nvPr/>
          </p:nvSpPr>
          <p:spPr>
            <a:xfrm flipV="1">
              <a:off x="5729760" y="2163960"/>
              <a:ext cx="886680" cy="121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918" name="CustomShape 130"/>
          <p:cNvSpPr/>
          <p:nvPr/>
        </p:nvSpPr>
        <p:spPr>
          <a:xfrm>
            <a:off x="7156440" y="2744640"/>
            <a:ext cx="317160" cy="302760"/>
          </a:xfrm>
          <a:prstGeom prst="flowChartConnector">
            <a:avLst/>
          </a:prstGeom>
          <a:noFill/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500" spc="-1" strike="noStrike">
                <a:solidFill>
                  <a:srgbClr val="000000"/>
                </a:solidFill>
                <a:latin typeface="Arial"/>
              </a:rPr>
              <a:t>r</a:t>
            </a:r>
            <a:endParaRPr b="0" lang="en-IN" sz="1500" spc="-1" strike="noStrike">
              <a:latin typeface="Arial"/>
            </a:endParaRPr>
          </a:p>
        </p:txBody>
      </p:sp>
      <p:sp>
        <p:nvSpPr>
          <p:cNvPr id="3919" name="CustomShape 131"/>
          <p:cNvSpPr/>
          <p:nvPr/>
        </p:nvSpPr>
        <p:spPr>
          <a:xfrm>
            <a:off x="6888240" y="2290680"/>
            <a:ext cx="313920" cy="47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920" name="Group 132"/>
          <p:cNvGrpSpPr/>
          <p:nvPr/>
        </p:nvGrpSpPr>
        <p:grpSpPr>
          <a:xfrm>
            <a:off x="5316480" y="1407960"/>
            <a:ext cx="855000" cy="389520"/>
            <a:chOff x="5316480" y="1407960"/>
            <a:chExt cx="855000" cy="389520"/>
          </a:xfrm>
        </p:grpSpPr>
        <p:sp>
          <p:nvSpPr>
            <p:cNvPr id="3921" name="CustomShape 133"/>
            <p:cNvSpPr/>
            <p:nvPr/>
          </p:nvSpPr>
          <p:spPr>
            <a:xfrm flipH="1" flipV="1">
              <a:off x="5632920" y="1559880"/>
              <a:ext cx="538560" cy="237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2" name="CustomShape 134"/>
            <p:cNvSpPr/>
            <p:nvPr/>
          </p:nvSpPr>
          <p:spPr>
            <a:xfrm>
              <a:off x="5316480" y="1407960"/>
              <a:ext cx="316080" cy="304200"/>
            </a:xfrm>
            <a:prstGeom prst="flowChartConnector">
              <a:avLst/>
            </a:prstGeom>
            <a:noFill/>
            <a:ln w="381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923" name="Group 135"/>
          <p:cNvGrpSpPr/>
          <p:nvPr/>
        </p:nvGrpSpPr>
        <p:grpSpPr>
          <a:xfrm>
            <a:off x="6186600" y="1655640"/>
            <a:ext cx="1143360" cy="583920"/>
            <a:chOff x="6186600" y="1655640"/>
            <a:chExt cx="1143360" cy="583920"/>
          </a:xfrm>
        </p:grpSpPr>
        <p:sp>
          <p:nvSpPr>
            <p:cNvPr id="3924" name="CustomShape 136"/>
            <p:cNvSpPr/>
            <p:nvPr/>
          </p:nvSpPr>
          <p:spPr>
            <a:xfrm flipV="1" rot="16200000">
              <a:off x="6689160" y="1598760"/>
              <a:ext cx="441360" cy="839880"/>
            </a:xfrm>
            <a:prstGeom prst="curvedConnector2">
              <a:avLst/>
            </a:prstGeom>
            <a:noFill/>
            <a:ln w="3816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5" name="CustomShape 137"/>
            <p:cNvSpPr/>
            <p:nvPr/>
          </p:nvSpPr>
          <p:spPr>
            <a:xfrm>
              <a:off x="6186600" y="1655640"/>
              <a:ext cx="317160" cy="304560"/>
            </a:xfrm>
            <a:prstGeom prst="flowChartConnector">
              <a:avLst/>
            </a:prstGeom>
            <a:noFill/>
            <a:ln w="381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926" name="Line 138"/>
          <p:cNvSpPr/>
          <p:nvPr/>
        </p:nvSpPr>
        <p:spPr>
          <a:xfrm>
            <a:off x="0" y="3371760"/>
            <a:ext cx="12191760" cy="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7" name="CustomShape 139"/>
          <p:cNvSpPr/>
          <p:nvPr/>
        </p:nvSpPr>
        <p:spPr>
          <a:xfrm>
            <a:off x="6140520" y="347832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8" name="CustomShape 140"/>
          <p:cNvSpPr/>
          <p:nvPr/>
        </p:nvSpPr>
        <p:spPr>
          <a:xfrm>
            <a:off x="3728880" y="397188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9" name="CustomShape 141"/>
          <p:cNvSpPr/>
          <p:nvPr/>
        </p:nvSpPr>
        <p:spPr>
          <a:xfrm>
            <a:off x="3165480" y="445140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0" name="CustomShape 142"/>
          <p:cNvSpPr/>
          <p:nvPr/>
        </p:nvSpPr>
        <p:spPr>
          <a:xfrm>
            <a:off x="3865680" y="445140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1" name="CustomShape 143"/>
          <p:cNvSpPr/>
          <p:nvPr/>
        </p:nvSpPr>
        <p:spPr>
          <a:xfrm>
            <a:off x="6567480" y="390816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2" name="CustomShape 144"/>
          <p:cNvSpPr/>
          <p:nvPr/>
        </p:nvSpPr>
        <p:spPr>
          <a:xfrm>
            <a:off x="3164040" y="500688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3" name="CustomShape 145"/>
          <p:cNvSpPr/>
          <p:nvPr/>
        </p:nvSpPr>
        <p:spPr>
          <a:xfrm>
            <a:off x="6138720" y="445716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4" name="CustomShape 146"/>
          <p:cNvSpPr/>
          <p:nvPr/>
        </p:nvSpPr>
        <p:spPr>
          <a:xfrm>
            <a:off x="6827040" y="445716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5" name="CustomShape 147"/>
          <p:cNvSpPr/>
          <p:nvPr/>
        </p:nvSpPr>
        <p:spPr>
          <a:xfrm>
            <a:off x="6850080" y="497520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6" name="CustomShape 148"/>
          <p:cNvSpPr/>
          <p:nvPr/>
        </p:nvSpPr>
        <p:spPr>
          <a:xfrm>
            <a:off x="6361200" y="501372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7" name="CustomShape 149"/>
          <p:cNvSpPr/>
          <p:nvPr/>
        </p:nvSpPr>
        <p:spPr>
          <a:xfrm>
            <a:off x="7102080" y="548172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8" name="CustomShape 150"/>
          <p:cNvSpPr/>
          <p:nvPr/>
        </p:nvSpPr>
        <p:spPr>
          <a:xfrm>
            <a:off x="4992840" y="551988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9" name="CustomShape 151"/>
          <p:cNvSpPr/>
          <p:nvPr/>
        </p:nvSpPr>
        <p:spPr>
          <a:xfrm>
            <a:off x="4772160" y="600696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0" name="CustomShape 152"/>
          <p:cNvSpPr/>
          <p:nvPr/>
        </p:nvSpPr>
        <p:spPr>
          <a:xfrm>
            <a:off x="5254560" y="603396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1" name="CustomShape 153"/>
          <p:cNvSpPr/>
          <p:nvPr/>
        </p:nvSpPr>
        <p:spPr>
          <a:xfrm>
            <a:off x="4788000" y="647712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2" name="Line 154"/>
          <p:cNvSpPr/>
          <p:nvPr/>
        </p:nvSpPr>
        <p:spPr>
          <a:xfrm flipH="1" flipV="1">
            <a:off x="6680160" y="4227480"/>
            <a:ext cx="309600" cy="18108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3" name="Line 155"/>
          <p:cNvSpPr/>
          <p:nvPr/>
        </p:nvSpPr>
        <p:spPr>
          <a:xfrm flipH="1" flipV="1">
            <a:off x="6280200" y="4759560"/>
            <a:ext cx="258480" cy="21420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4" name="Line 156"/>
          <p:cNvSpPr/>
          <p:nvPr/>
        </p:nvSpPr>
        <p:spPr>
          <a:xfrm flipH="1" flipV="1">
            <a:off x="5138640" y="5252760"/>
            <a:ext cx="3240" cy="22392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5" name="Line 157"/>
          <p:cNvSpPr/>
          <p:nvPr/>
        </p:nvSpPr>
        <p:spPr>
          <a:xfrm flipH="1" flipV="1">
            <a:off x="5128920" y="5790960"/>
            <a:ext cx="258840" cy="19692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6" name="Line 158"/>
          <p:cNvSpPr/>
          <p:nvPr/>
        </p:nvSpPr>
        <p:spPr>
          <a:xfrm flipV="1">
            <a:off x="4917960" y="5792760"/>
            <a:ext cx="212760" cy="163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7" name="Line 159"/>
          <p:cNvSpPr/>
          <p:nvPr/>
        </p:nvSpPr>
        <p:spPr>
          <a:xfrm flipV="1">
            <a:off x="4900320" y="6279840"/>
            <a:ext cx="7920" cy="17316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8" name="CustomShape 160"/>
          <p:cNvSpPr/>
          <p:nvPr/>
        </p:nvSpPr>
        <p:spPr>
          <a:xfrm>
            <a:off x="6141960" y="347976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9" name="CustomShape 161"/>
          <p:cNvSpPr/>
          <p:nvPr/>
        </p:nvSpPr>
        <p:spPr>
          <a:xfrm>
            <a:off x="3730680" y="397368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0" name="CustomShape 162"/>
          <p:cNvSpPr/>
          <p:nvPr/>
        </p:nvSpPr>
        <p:spPr>
          <a:xfrm>
            <a:off x="6567480" y="389952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1" name="CustomShape 163"/>
          <p:cNvSpPr/>
          <p:nvPr/>
        </p:nvSpPr>
        <p:spPr>
          <a:xfrm>
            <a:off x="8269200" y="392256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2" name="CustomShape 164"/>
          <p:cNvSpPr/>
          <p:nvPr/>
        </p:nvSpPr>
        <p:spPr>
          <a:xfrm>
            <a:off x="3166920" y="445284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3" name="CustomShape 165"/>
          <p:cNvSpPr/>
          <p:nvPr/>
        </p:nvSpPr>
        <p:spPr>
          <a:xfrm>
            <a:off x="3867120" y="445284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4" name="CustomShape 166"/>
          <p:cNvSpPr/>
          <p:nvPr/>
        </p:nvSpPr>
        <p:spPr>
          <a:xfrm>
            <a:off x="6567480" y="390060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5" name="CustomShape 167"/>
          <p:cNvSpPr/>
          <p:nvPr/>
        </p:nvSpPr>
        <p:spPr>
          <a:xfrm>
            <a:off x="3165480" y="500868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6" name="CustomShape 168"/>
          <p:cNvSpPr/>
          <p:nvPr/>
        </p:nvSpPr>
        <p:spPr>
          <a:xfrm>
            <a:off x="6125760" y="444744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7" name="CustomShape 169"/>
          <p:cNvSpPr/>
          <p:nvPr/>
        </p:nvSpPr>
        <p:spPr>
          <a:xfrm>
            <a:off x="6829200" y="445860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8" name="CustomShape 170"/>
          <p:cNvSpPr/>
          <p:nvPr/>
        </p:nvSpPr>
        <p:spPr>
          <a:xfrm>
            <a:off x="6843240" y="497772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9" name="CustomShape 171"/>
          <p:cNvSpPr/>
          <p:nvPr/>
        </p:nvSpPr>
        <p:spPr>
          <a:xfrm>
            <a:off x="6373080" y="501624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0" name="CustomShape 172"/>
          <p:cNvSpPr/>
          <p:nvPr/>
        </p:nvSpPr>
        <p:spPr>
          <a:xfrm>
            <a:off x="7103160" y="548424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1" name="CustomShape 173"/>
          <p:cNvSpPr/>
          <p:nvPr/>
        </p:nvSpPr>
        <p:spPr>
          <a:xfrm>
            <a:off x="4994280" y="552132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2" name="CustomShape 174"/>
          <p:cNvSpPr/>
          <p:nvPr/>
        </p:nvSpPr>
        <p:spPr>
          <a:xfrm>
            <a:off x="4773600" y="600876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3" name="CustomShape 175"/>
          <p:cNvSpPr/>
          <p:nvPr/>
        </p:nvSpPr>
        <p:spPr>
          <a:xfrm>
            <a:off x="5256360" y="603576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4" name="CustomShape 176"/>
          <p:cNvSpPr/>
          <p:nvPr/>
        </p:nvSpPr>
        <p:spPr>
          <a:xfrm>
            <a:off x="4789440" y="647856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5" name="CustomShape 177"/>
          <p:cNvSpPr/>
          <p:nvPr/>
        </p:nvSpPr>
        <p:spPr>
          <a:xfrm>
            <a:off x="3165480" y="5000760"/>
            <a:ext cx="290160" cy="264600"/>
          </a:xfrm>
          <a:prstGeom prst="ellipse">
            <a:avLst/>
          </a:pr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6" name="CustomShape 178"/>
          <p:cNvSpPr/>
          <p:nvPr/>
        </p:nvSpPr>
        <p:spPr>
          <a:xfrm>
            <a:off x="3166920" y="4444920"/>
            <a:ext cx="290160" cy="264600"/>
          </a:xfrm>
          <a:prstGeom prst="ellipse">
            <a:avLst/>
          </a:pr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7" name="CustomShape 179"/>
          <p:cNvSpPr/>
          <p:nvPr/>
        </p:nvSpPr>
        <p:spPr>
          <a:xfrm>
            <a:off x="3867120" y="4444920"/>
            <a:ext cx="290160" cy="264600"/>
          </a:xfrm>
          <a:prstGeom prst="ellipse">
            <a:avLst/>
          </a:pr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8" name="CustomShape 180"/>
          <p:cNvSpPr/>
          <p:nvPr/>
        </p:nvSpPr>
        <p:spPr>
          <a:xfrm>
            <a:off x="6836760" y="4979520"/>
            <a:ext cx="290160" cy="264600"/>
          </a:xfrm>
          <a:prstGeom prst="ellipse">
            <a:avLst/>
          </a:pr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9" name="CustomShape 181"/>
          <p:cNvSpPr/>
          <p:nvPr/>
        </p:nvSpPr>
        <p:spPr>
          <a:xfrm>
            <a:off x="7104240" y="5493600"/>
            <a:ext cx="290160" cy="264600"/>
          </a:xfrm>
          <a:prstGeom prst="ellipse">
            <a:avLst/>
          </a:pr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970" name="Group 182"/>
          <p:cNvGrpSpPr/>
          <p:nvPr/>
        </p:nvGrpSpPr>
        <p:grpSpPr>
          <a:xfrm>
            <a:off x="5821200" y="2698920"/>
            <a:ext cx="588600" cy="431280"/>
            <a:chOff x="5821200" y="2698920"/>
            <a:chExt cx="588600" cy="431280"/>
          </a:xfrm>
        </p:grpSpPr>
        <p:sp>
          <p:nvSpPr>
            <p:cNvPr id="3971" name="CustomShape 183"/>
            <p:cNvSpPr/>
            <p:nvPr/>
          </p:nvSpPr>
          <p:spPr>
            <a:xfrm flipH="1">
              <a:off x="6093720" y="2698920"/>
              <a:ext cx="315720" cy="180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2" name="CustomShape 184"/>
            <p:cNvSpPr/>
            <p:nvPr/>
          </p:nvSpPr>
          <p:spPr>
            <a:xfrm>
              <a:off x="5821200" y="2825640"/>
              <a:ext cx="317160" cy="304560"/>
            </a:xfrm>
            <a:prstGeom prst="flowChartConnector">
              <a:avLst/>
            </a:prstGeom>
            <a:noFill/>
            <a:ln w="381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973" name="CustomShape 185"/>
          <p:cNvSpPr/>
          <p:nvPr/>
        </p:nvSpPr>
        <p:spPr>
          <a:xfrm>
            <a:off x="6123600" y="4457520"/>
            <a:ext cx="290160" cy="264600"/>
          </a:xfrm>
          <a:prstGeom prst="ellipse">
            <a:avLst/>
          </a:pr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4" name="CustomShape 186"/>
          <p:cNvSpPr/>
          <p:nvPr/>
        </p:nvSpPr>
        <p:spPr>
          <a:xfrm>
            <a:off x="6383160" y="5016240"/>
            <a:ext cx="290160" cy="264600"/>
          </a:xfrm>
          <a:prstGeom prst="ellipse">
            <a:avLst/>
          </a:pr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5" name="CustomShape 187"/>
          <p:cNvSpPr/>
          <p:nvPr/>
        </p:nvSpPr>
        <p:spPr>
          <a:xfrm>
            <a:off x="4773600" y="6008760"/>
            <a:ext cx="290160" cy="264600"/>
          </a:xfrm>
          <a:prstGeom prst="ellipse">
            <a:avLst/>
          </a:pr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6" name="CustomShape 188"/>
          <p:cNvSpPr/>
          <p:nvPr/>
        </p:nvSpPr>
        <p:spPr>
          <a:xfrm>
            <a:off x="4789440" y="6478560"/>
            <a:ext cx="290160" cy="264600"/>
          </a:xfrm>
          <a:prstGeom prst="ellipse">
            <a:avLst/>
          </a:pr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7" name="CustomShape 189"/>
          <p:cNvSpPr/>
          <p:nvPr/>
        </p:nvSpPr>
        <p:spPr>
          <a:xfrm>
            <a:off x="380880" y="1371600"/>
            <a:ext cx="2280960" cy="181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Strategy: expand a deepest node first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Implementation: Fringe is a LIFO stack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46" dur="indefinite" restart="never" nodeType="tmRoot">
          <p:childTnLst>
            <p:seq>
              <p:cTn id="747" dur="indefinite" nodeType="mainSeq">
                <p:childTnLst>
                  <p:par>
                    <p:cTn id="748" fill="hold">
                      <p:stCondLst>
                        <p:cond delay="indefinite"/>
                      </p:stCondLst>
                      <p:childTnLst>
                        <p:par>
                          <p:cTn id="749" fill="hold">
                            <p:stCondLst>
                              <p:cond delay="0"/>
                            </p:stCondLst>
                            <p:childTnLst>
                              <p:par>
                                <p:cTn id="7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8" fill="hold">
                      <p:stCondLst>
                        <p:cond delay="indefinite"/>
                      </p:stCondLst>
                      <p:childTnLst>
                        <p:par>
                          <p:cTn id="759" fill="hold">
                            <p:stCondLst>
                              <p:cond delay="0"/>
                            </p:stCondLst>
                            <p:childTnLst>
                              <p:par>
                                <p:cTn id="7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2" fill="hold">
                      <p:stCondLst>
                        <p:cond delay="indefinite"/>
                      </p:stCondLst>
                      <p:childTnLst>
                        <p:par>
                          <p:cTn id="773" fill="hold">
                            <p:stCondLst>
                              <p:cond delay="0"/>
                            </p:stCondLst>
                            <p:childTnLst>
                              <p:par>
                                <p:cTn id="7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2" fill="hold">
                      <p:stCondLst>
                        <p:cond delay="indefinite"/>
                      </p:stCondLst>
                      <p:childTnLst>
                        <p:par>
                          <p:cTn id="783" fill="hold">
                            <p:stCondLst>
                              <p:cond delay="0"/>
                            </p:stCondLst>
                            <p:childTnLst>
                              <p:par>
                                <p:cTn id="7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0" fill="hold">
                      <p:stCondLst>
                        <p:cond delay="indefinite"/>
                      </p:stCondLst>
                      <p:childTnLst>
                        <p:par>
                          <p:cTn id="791" fill="hold">
                            <p:stCondLst>
                              <p:cond delay="0"/>
                            </p:stCondLst>
                            <p:childTnLst>
                              <p:par>
                                <p:cTn id="792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4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8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0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2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4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6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8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0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2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6" fill="hold">
                      <p:stCondLst>
                        <p:cond delay="indefinite"/>
                      </p:stCondLst>
                      <p:childTnLst>
                        <p:par>
                          <p:cTn id="837" fill="hold">
                            <p:stCondLst>
                              <p:cond delay="0"/>
                            </p:stCondLst>
                            <p:childTnLst>
                              <p:par>
                                <p:cTn id="8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8" fill="hold">
                      <p:stCondLst>
                        <p:cond delay="indefinite"/>
                      </p:stCondLst>
                      <p:childTnLst>
                        <p:par>
                          <p:cTn id="849" fill="hold">
                            <p:stCondLst>
                              <p:cond delay="0"/>
                            </p:stCondLst>
                            <p:childTnLst>
                              <p:par>
                                <p:cTn id="8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8" fill="hold">
                      <p:stCondLst>
                        <p:cond delay="indefinite"/>
                      </p:stCondLst>
                      <p:childTnLst>
                        <p:par>
                          <p:cTn id="859" fill="hold">
                            <p:stCondLst>
                              <p:cond delay="0"/>
                            </p:stCondLst>
                            <p:childTnLst>
                              <p:par>
                                <p:cTn id="8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8" fill="hold">
                      <p:stCondLst>
                        <p:cond delay="indefinite"/>
                      </p:stCondLst>
                      <p:childTnLst>
                        <p:par>
                          <p:cTn id="869" fill="hold">
                            <p:stCondLst>
                              <p:cond delay="0"/>
                            </p:stCondLst>
                            <p:childTnLst>
                              <p:par>
                                <p:cTn id="8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4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6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8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0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2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4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2" fill="hold">
                      <p:stCondLst>
                        <p:cond delay="indefinite"/>
                      </p:stCondLst>
                      <p:childTnLst>
                        <p:par>
                          <p:cTn id="893" fill="hold">
                            <p:stCondLst>
                              <p:cond delay="0"/>
                            </p:stCondLst>
                            <p:childTnLst>
                              <p:par>
                                <p:cTn id="8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8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0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2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4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6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8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0" fill="hold">
                      <p:stCondLst>
                        <p:cond delay="indefinite"/>
                      </p:stCondLst>
                      <p:childTnLst>
                        <p:par>
                          <p:cTn id="921" fill="hold">
                            <p:stCondLst>
                              <p:cond delay="0"/>
                            </p:stCondLst>
                            <p:childTnLst>
                              <p:par>
                                <p:cTn id="9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2" fill="hold">
                      <p:stCondLst>
                        <p:cond delay="indefinite"/>
                      </p:stCondLst>
                      <p:childTnLst>
                        <p:par>
                          <p:cTn id="933" fill="hold">
                            <p:stCondLst>
                              <p:cond delay="0"/>
                            </p:stCondLst>
                            <p:childTnLst>
                              <p:par>
                                <p:cTn id="93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2" fill="hold">
                      <p:stCondLst>
                        <p:cond delay="indefinite"/>
                      </p:stCondLst>
                      <p:childTnLst>
                        <p:par>
                          <p:cTn id="943" fill="hold">
                            <p:stCondLst>
                              <p:cond delay="0"/>
                            </p:stCondLst>
                            <p:childTnLst>
                              <p:par>
                                <p:cTn id="9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0" fill="hold">
                      <p:stCondLst>
                        <p:cond delay="indefinite"/>
                      </p:stCondLst>
                      <p:childTnLst>
                        <p:par>
                          <p:cTn id="951" fill="hold">
                            <p:stCondLst>
                              <p:cond delay="0"/>
                            </p:stCondLst>
                            <p:childTnLst>
                              <p:par>
                                <p:cTn id="9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6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8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0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2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4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6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8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Search Algorithm Properties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79" name="Picture 2" descr=""/>
          <p:cNvPicPr/>
          <p:nvPr/>
        </p:nvPicPr>
        <p:blipFill>
          <a:blip r:embed="rId1"/>
          <a:stretch/>
        </p:blipFill>
        <p:spPr>
          <a:xfrm>
            <a:off x="3228840" y="1442880"/>
            <a:ext cx="5838480" cy="440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0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Search Algorithm Properties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1" name="TextShape 2"/>
          <p:cNvSpPr txBox="1"/>
          <p:nvPr/>
        </p:nvSpPr>
        <p:spPr>
          <a:xfrm>
            <a:off x="406440" y="129528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Complete: Guaranteed to find a solution if one exists?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Optimal: Guaranteed to find the least cost path?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Time complexity?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Space complexity?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Sketch of search tree: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i="1" lang="en-US" sz="2000" spc="-1" strike="noStrike">
                <a:solidFill>
                  <a:srgbClr val="cc00cc"/>
                </a:solidFill>
                <a:latin typeface="Calibri"/>
              </a:rPr>
              <a:t>b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is the branching factor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i="1" lang="en-US" sz="2000" spc="-1" strike="noStrike">
                <a:solidFill>
                  <a:srgbClr val="cc00cc"/>
                </a:solidFill>
                <a:latin typeface="Calibri"/>
              </a:rPr>
              <a:t>m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is the maximum depth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solutions at various depths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Number of nodes in entire tree?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cc00cc"/>
                </a:solidFill>
                <a:latin typeface="Calibri"/>
              </a:rPr>
              <a:t>1 + </a:t>
            </a:r>
            <a:r>
              <a:rPr b="0" i="1" lang="en-US" sz="2000" spc="-1" strike="noStrike">
                <a:solidFill>
                  <a:srgbClr val="cc00cc"/>
                </a:solidFill>
                <a:latin typeface="Calibri"/>
              </a:rPr>
              <a:t>b</a:t>
            </a:r>
            <a:r>
              <a:rPr b="0" lang="en-US" sz="2000" spc="-1" strike="noStrike">
                <a:solidFill>
                  <a:srgbClr val="cc00cc"/>
                </a:solidFill>
                <a:latin typeface="Calibri"/>
              </a:rPr>
              <a:t> + </a:t>
            </a:r>
            <a:r>
              <a:rPr b="0" i="1" lang="en-US" sz="2000" spc="-1" strike="noStrike">
                <a:solidFill>
                  <a:srgbClr val="cc00cc"/>
                </a:solidFill>
                <a:latin typeface="Calibri"/>
              </a:rPr>
              <a:t>b</a:t>
            </a:r>
            <a:r>
              <a:rPr b="0" lang="en-US" sz="2000" spc="-1" strike="noStrike" baseline="30000">
                <a:solidFill>
                  <a:srgbClr val="cc00cc"/>
                </a:solidFill>
                <a:latin typeface="Calibri"/>
              </a:rPr>
              <a:t>2</a:t>
            </a:r>
            <a:r>
              <a:rPr b="0" lang="en-US" sz="2000" spc="-1" strike="noStrike">
                <a:solidFill>
                  <a:srgbClr val="cc00cc"/>
                </a:solidFill>
                <a:latin typeface="Calibri"/>
              </a:rPr>
              <a:t> + …. </a:t>
            </a:r>
            <a:r>
              <a:rPr b="0" i="1" lang="en-US" sz="2000" spc="-1" strike="noStrike">
                <a:solidFill>
                  <a:srgbClr val="cc00cc"/>
                </a:solidFill>
                <a:latin typeface="Calibri"/>
              </a:rPr>
              <a:t>b</a:t>
            </a:r>
            <a:r>
              <a:rPr b="0" i="1" lang="en-US" sz="2000" spc="-1" strike="noStrike" baseline="30000">
                <a:solidFill>
                  <a:srgbClr val="cc00cc"/>
                </a:solidFill>
                <a:latin typeface="Calibri"/>
              </a:rPr>
              <a:t>m</a:t>
            </a:r>
            <a:r>
              <a:rPr b="0" lang="en-US" sz="2000" spc="-1" strike="noStrike">
                <a:solidFill>
                  <a:srgbClr val="cc00cc"/>
                </a:solidFill>
                <a:latin typeface="Calibri"/>
              </a:rPr>
              <a:t> = </a:t>
            </a:r>
            <a:r>
              <a:rPr b="0" i="1" lang="en-US" sz="2000" spc="-1" strike="noStrike">
                <a:solidFill>
                  <a:srgbClr val="cc00cc"/>
                </a:solidFill>
                <a:latin typeface="Calibri"/>
              </a:rPr>
              <a:t>O</a:t>
            </a:r>
            <a:r>
              <a:rPr b="0" lang="en-US" sz="2000" spc="-1" strike="noStrike">
                <a:solidFill>
                  <a:srgbClr val="cc00cc"/>
                </a:solidFill>
                <a:latin typeface="Calibri"/>
              </a:rPr>
              <a:t>(</a:t>
            </a:r>
            <a:r>
              <a:rPr b="0" i="1" lang="en-US" sz="2000" spc="-1" strike="noStrike">
                <a:solidFill>
                  <a:srgbClr val="cc00cc"/>
                </a:solidFill>
                <a:latin typeface="Calibri"/>
              </a:rPr>
              <a:t>b</a:t>
            </a:r>
            <a:r>
              <a:rPr b="0" i="1" lang="en-US" sz="2000" spc="-1" strike="noStrike" baseline="30000">
                <a:solidFill>
                  <a:srgbClr val="cc00cc"/>
                </a:solidFill>
                <a:latin typeface="Calibri"/>
              </a:rPr>
              <a:t>m</a:t>
            </a:r>
            <a:r>
              <a:rPr b="0" lang="en-US" sz="2000" spc="-1" strike="noStrike">
                <a:solidFill>
                  <a:srgbClr val="cc00cc"/>
                </a:solidFill>
                <a:latin typeface="Calibri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82" name="CustomShape 3"/>
          <p:cNvSpPr/>
          <p:nvPr/>
        </p:nvSpPr>
        <p:spPr>
          <a:xfrm>
            <a:off x="6737400" y="2763720"/>
            <a:ext cx="2927160" cy="2553840"/>
          </a:xfrm>
          <a:custGeom>
            <a:avLst/>
            <a:gdLst/>
            <a:ahLst/>
            <a:rect l="l" t="t" r="r" b="b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3" name="CustomShape 4"/>
          <p:cNvSpPr/>
          <p:nvPr/>
        </p:nvSpPr>
        <p:spPr>
          <a:xfrm>
            <a:off x="8091360" y="269388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4" name="CustomShape 5"/>
          <p:cNvSpPr/>
          <p:nvPr/>
        </p:nvSpPr>
        <p:spPr>
          <a:xfrm>
            <a:off x="7859880" y="311940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5" name="CustomShape 6"/>
          <p:cNvSpPr/>
          <p:nvPr/>
        </p:nvSpPr>
        <p:spPr>
          <a:xfrm>
            <a:off x="8335800" y="311004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6" name="CustomShape 7"/>
          <p:cNvSpPr/>
          <p:nvPr/>
        </p:nvSpPr>
        <p:spPr>
          <a:xfrm>
            <a:off x="7989840" y="2970360"/>
            <a:ext cx="27432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87" name="CustomShape 8"/>
          <p:cNvSpPr/>
          <p:nvPr/>
        </p:nvSpPr>
        <p:spPr>
          <a:xfrm>
            <a:off x="7972560" y="2924280"/>
            <a:ext cx="444240" cy="88560"/>
          </a:xfrm>
          <a:custGeom>
            <a:avLst/>
            <a:gdLst/>
            <a:ahLst/>
            <a:rect l="l" t="t" r="r" b="b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360">
            <a:solidFill>
              <a:schemeClr val="tx1"/>
            </a:solidFill>
            <a:round/>
            <a:tailEnd len="sm" type="triangle" w="sm"/>
          </a:ln>
        </p:spPr>
        <p:style>
          <a:lnRef idx="0"/>
          <a:fillRef idx="0"/>
          <a:effectRef idx="0"/>
          <a:fontRef idx="minor"/>
        </p:style>
      </p:sp>
      <p:sp>
        <p:nvSpPr>
          <p:cNvPr id="3988" name="CustomShape 9"/>
          <p:cNvSpPr/>
          <p:nvPr/>
        </p:nvSpPr>
        <p:spPr>
          <a:xfrm>
            <a:off x="8373960" y="2722680"/>
            <a:ext cx="29808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cc00cc"/>
                </a:solidFill>
                <a:latin typeface="Arial"/>
              </a:rPr>
              <a:t>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89" name="CustomShape 10"/>
          <p:cNvSpPr/>
          <p:nvPr/>
        </p:nvSpPr>
        <p:spPr>
          <a:xfrm>
            <a:off x="9801360" y="2575080"/>
            <a:ext cx="111888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cc00cc"/>
                </a:solidFill>
                <a:latin typeface="Arial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node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90" name="CustomShape 11"/>
          <p:cNvSpPr/>
          <p:nvPr/>
        </p:nvSpPr>
        <p:spPr>
          <a:xfrm>
            <a:off x="9802800" y="2928960"/>
            <a:ext cx="111888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cc00cc"/>
                </a:solidFill>
                <a:latin typeface="Arial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nodes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91" name="CustomShape 12"/>
          <p:cNvSpPr/>
          <p:nvPr/>
        </p:nvSpPr>
        <p:spPr>
          <a:xfrm>
            <a:off x="9802800" y="3340080"/>
            <a:ext cx="111888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cc00cc"/>
                </a:solidFill>
                <a:latin typeface="Arial"/>
              </a:rPr>
              <a:t>b</a:t>
            </a:r>
            <a:r>
              <a:rPr b="0" lang="en-US" sz="1800" spc="-1" strike="noStrike" baseline="30000">
                <a:solidFill>
                  <a:srgbClr val="cc00cc"/>
                </a:solidFill>
                <a:latin typeface="Arial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nodes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92" name="CustomShape 13"/>
          <p:cNvSpPr/>
          <p:nvPr/>
        </p:nvSpPr>
        <p:spPr>
          <a:xfrm>
            <a:off x="9817200" y="4965840"/>
            <a:ext cx="146016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cc00cc"/>
                </a:solidFill>
                <a:latin typeface="Arial"/>
              </a:rPr>
              <a:t>b</a:t>
            </a:r>
            <a:r>
              <a:rPr b="0" i="1" lang="en-US" sz="1800" spc="-1" strike="noStrike" baseline="30000">
                <a:solidFill>
                  <a:srgbClr val="cc00cc"/>
                </a:solidFill>
                <a:latin typeface="Arial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nodes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93" name="CustomShape 14"/>
          <p:cNvSpPr/>
          <p:nvPr/>
        </p:nvSpPr>
        <p:spPr>
          <a:xfrm>
            <a:off x="8050320" y="5235480"/>
            <a:ext cx="178920" cy="178920"/>
          </a:xfrm>
          <a:prstGeom prst="ellipse">
            <a:avLst/>
          </a:prstGeom>
          <a:solidFill>
            <a:srgbClr val="ff9999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4" name="CustomShape 15"/>
          <p:cNvSpPr/>
          <p:nvPr/>
        </p:nvSpPr>
        <p:spPr>
          <a:xfrm>
            <a:off x="8583480" y="4159080"/>
            <a:ext cx="178920" cy="178920"/>
          </a:xfrm>
          <a:prstGeom prst="ellipse">
            <a:avLst/>
          </a:prstGeom>
          <a:solidFill>
            <a:srgbClr val="ff9999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5" name="CustomShape 16"/>
          <p:cNvSpPr/>
          <p:nvPr/>
        </p:nvSpPr>
        <p:spPr>
          <a:xfrm>
            <a:off x="6305400" y="2514600"/>
            <a:ext cx="264600" cy="2811240"/>
          </a:xfrm>
          <a:prstGeom prst="leftBrace">
            <a:avLst>
              <a:gd name="adj1" fmla="val 88373"/>
              <a:gd name="adj2" fmla="val 50000"/>
            </a:avLst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6" name="CustomShape 17"/>
          <p:cNvSpPr/>
          <p:nvPr/>
        </p:nvSpPr>
        <p:spPr>
          <a:xfrm>
            <a:off x="5235480" y="3726000"/>
            <a:ext cx="12650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cc00cc"/>
                </a:solidFill>
                <a:latin typeface="Arial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tiers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4" dur="indefinite" restart="never" nodeType="tmRoot">
          <p:childTnLst>
            <p:seq>
              <p:cTn id="975" dur="indefinite" nodeType="mainSeq">
                <p:childTnLst>
                  <p:par>
                    <p:cTn id="976" fill="hold">
                      <p:stCondLst>
                        <p:cond delay="indefinite"/>
                      </p:stCondLst>
                      <p:childTnLst>
                        <p:par>
                          <p:cTn id="977" fill="hold">
                            <p:stCondLst>
                              <p:cond delay="0"/>
                            </p:stCondLst>
                            <p:childTnLst>
                              <p:par>
                                <p:cTn id="9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0" fill="hold">
                      <p:stCondLst>
                        <p:cond delay="indefinite"/>
                      </p:stCondLst>
                      <p:childTnLst>
                        <p:par>
                          <p:cTn id="981" fill="hold">
                            <p:stCondLst>
                              <p:cond delay="0"/>
                            </p:stCondLst>
                            <p:childTnLst>
                              <p:par>
                                <p:cTn id="9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4" fill="hold">
                      <p:stCondLst>
                        <p:cond delay="indefinite"/>
                      </p:stCondLst>
                      <p:childTnLst>
                        <p:par>
                          <p:cTn id="985" fill="hold">
                            <p:stCondLst>
                              <p:cond delay="0"/>
                            </p:stCondLst>
                            <p:childTnLst>
                              <p:par>
                                <p:cTn id="9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8" fill="hold">
                      <p:stCondLst>
                        <p:cond delay="indefinite"/>
                      </p:stCondLst>
                      <p:childTnLst>
                        <p:par>
                          <p:cTn id="989" fill="hold">
                            <p:stCondLst>
                              <p:cond delay="0"/>
                            </p:stCondLst>
                            <p:childTnLst>
                              <p:par>
                                <p:cTn id="9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2" fill="hold">
                      <p:stCondLst>
                        <p:cond delay="indefinite"/>
                      </p:stCondLst>
                      <p:childTnLst>
                        <p:par>
                          <p:cTn id="993" fill="hold">
                            <p:stCondLst>
                              <p:cond delay="0"/>
                            </p:stCondLst>
                            <p:childTnLst>
                              <p:par>
                                <p:cTn id="9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6" fill="hold">
                      <p:stCondLst>
                        <p:cond delay="indefinite"/>
                      </p:stCondLst>
                      <p:childTnLst>
                        <p:par>
                          <p:cTn id="997" fill="hold">
                            <p:stCondLst>
                              <p:cond delay="0"/>
                            </p:stCondLst>
                            <p:childTnLst>
                              <p:par>
                                <p:cTn id="9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0" fill="hold">
                      <p:stCondLst>
                        <p:cond delay="indefinite"/>
                      </p:stCondLst>
                      <p:childTnLst>
                        <p:par>
                          <p:cTn id="1001" fill="hold">
                            <p:stCondLst>
                              <p:cond delay="0"/>
                            </p:stCondLst>
                            <p:childTnLst>
                              <p:par>
                                <p:cTn id="10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4" fill="hold">
                      <p:stCondLst>
                        <p:cond delay="indefinite"/>
                      </p:stCondLst>
                      <p:childTnLst>
                        <p:par>
                          <p:cTn id="1015" fill="hold">
                            <p:stCondLst>
                              <p:cond delay="0"/>
                            </p:stCondLst>
                            <p:childTnLst>
                              <p:par>
                                <p:cTn id="10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8" fill="hold">
                      <p:stCondLst>
                        <p:cond delay="indefinite"/>
                      </p:stCondLst>
                      <p:childTnLst>
                        <p:par>
                          <p:cTn id="1019" fill="hold">
                            <p:stCondLst>
                              <p:cond delay="0"/>
                            </p:stCondLst>
                            <p:childTnLst>
                              <p:par>
                                <p:cTn id="10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2" fill="hold">
                      <p:stCondLst>
                        <p:cond delay="indefinite"/>
                      </p:stCondLst>
                      <p:childTnLst>
                        <p:par>
                          <p:cTn id="1023" fill="hold">
                            <p:stCondLst>
                              <p:cond delay="0"/>
                            </p:stCondLst>
                            <p:childTnLst>
                              <p:par>
                                <p:cTn id="10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6" fill="hold">
                      <p:stCondLst>
                        <p:cond delay="indefinite"/>
                      </p:stCondLst>
                      <p:childTnLst>
                        <p:par>
                          <p:cTn id="1027" fill="hold">
                            <p:stCondLst>
                              <p:cond delay="0"/>
                            </p:stCondLst>
                            <p:childTnLst>
                              <p:par>
                                <p:cTn id="10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4" fill="hold">
                      <p:stCondLst>
                        <p:cond delay="indefinite"/>
                      </p:stCondLst>
                      <p:childTnLst>
                        <p:par>
                          <p:cTn id="1035" fill="hold">
                            <p:stCondLst>
                              <p:cond delay="0"/>
                            </p:stCondLst>
                            <p:childTnLst>
                              <p:par>
                                <p:cTn id="10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8" fill="hold">
                      <p:stCondLst>
                        <p:cond delay="indefinite"/>
                      </p:stCondLst>
                      <p:childTnLst>
                        <p:par>
                          <p:cTn id="1039" fill="hold">
                            <p:stCondLst>
                              <p:cond delay="0"/>
                            </p:stCondLst>
                            <p:childTnLst>
                              <p:par>
                                <p:cTn id="10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2" fill="hold">
                      <p:stCondLst>
                        <p:cond delay="indefinite"/>
                      </p:stCondLst>
                      <p:childTnLst>
                        <p:par>
                          <p:cTn id="1043" fill="hold">
                            <p:stCondLst>
                              <p:cond delay="0"/>
                            </p:stCondLst>
                            <p:childTnLst>
                              <p:par>
                                <p:cTn id="10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8" fill="hold">
                      <p:stCondLst>
                        <p:cond delay="indefinite"/>
                      </p:stCondLst>
                      <p:childTnLst>
                        <p:par>
                          <p:cTn id="1049" fill="hold">
                            <p:stCondLst>
                              <p:cond delay="0"/>
                            </p:stCondLst>
                            <p:childTnLst>
                              <p:par>
                                <p:cTn id="10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2" fill="hold">
                      <p:stCondLst>
                        <p:cond delay="indefinite"/>
                      </p:stCondLst>
                      <p:childTnLst>
                        <p:par>
                          <p:cTn id="1053" fill="hold">
                            <p:stCondLst>
                              <p:cond delay="0"/>
                            </p:stCondLst>
                            <p:childTnLst>
                              <p:par>
                                <p:cTn id="10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7" name="CustomShape 1"/>
          <p:cNvSpPr/>
          <p:nvPr/>
        </p:nvSpPr>
        <p:spPr>
          <a:xfrm>
            <a:off x="7348680" y="2003400"/>
            <a:ext cx="1906200" cy="2553840"/>
          </a:xfrm>
          <a:custGeom>
            <a:avLst/>
            <a:gdLst/>
            <a:ahLst/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8" name="TextShape 2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Depth-First Search (DFS) Properties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999" name="Group 3"/>
          <p:cNvGrpSpPr/>
          <p:nvPr/>
        </p:nvGrpSpPr>
        <p:grpSpPr>
          <a:xfrm>
            <a:off x="6019920" y="1752480"/>
            <a:ext cx="5866920" cy="2900160"/>
            <a:chOff x="6019920" y="1752480"/>
            <a:chExt cx="5866920" cy="2900160"/>
          </a:xfrm>
        </p:grpSpPr>
        <p:sp>
          <p:nvSpPr>
            <p:cNvPr id="4000" name="CustomShape 4"/>
            <p:cNvSpPr/>
            <p:nvPr/>
          </p:nvSpPr>
          <p:spPr>
            <a:xfrm>
              <a:off x="7346880" y="2001960"/>
              <a:ext cx="2927160" cy="2553840"/>
            </a:xfrm>
            <a:custGeom>
              <a:avLst/>
              <a:gdLst/>
              <a:ahLst/>
              <a:rect l="l" t="t" r="r" b="b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1" name="CustomShape 5"/>
            <p:cNvSpPr/>
            <p:nvPr/>
          </p:nvSpPr>
          <p:spPr>
            <a:xfrm>
              <a:off x="8701200" y="1932120"/>
              <a:ext cx="178920" cy="178920"/>
            </a:xfrm>
            <a:prstGeom prst="ellipse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2" name="CustomShape 6"/>
            <p:cNvSpPr/>
            <p:nvPr/>
          </p:nvSpPr>
          <p:spPr>
            <a:xfrm>
              <a:off x="8469360" y="2357280"/>
              <a:ext cx="178920" cy="178920"/>
            </a:xfrm>
            <a:prstGeom prst="ellipse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3" name="CustomShape 7"/>
            <p:cNvSpPr/>
            <p:nvPr/>
          </p:nvSpPr>
          <p:spPr>
            <a:xfrm>
              <a:off x="8945640" y="2347920"/>
              <a:ext cx="178920" cy="178920"/>
            </a:xfrm>
            <a:prstGeom prst="ellipse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4" name="CustomShape 8"/>
            <p:cNvSpPr/>
            <p:nvPr/>
          </p:nvSpPr>
          <p:spPr>
            <a:xfrm>
              <a:off x="8599320" y="2208240"/>
              <a:ext cx="2743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spcBef>
                  <a:spcPts val="601"/>
                </a:spcBef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</a:rPr>
                <a:t>…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005" name="CustomShape 9"/>
            <p:cNvSpPr/>
            <p:nvPr/>
          </p:nvSpPr>
          <p:spPr>
            <a:xfrm>
              <a:off x="8582040" y="2162160"/>
              <a:ext cx="444240" cy="88560"/>
            </a:xfrm>
            <a:custGeom>
              <a:avLst/>
              <a:gdLst/>
              <a:ahLst/>
              <a:rect l="l" t="t" r="r" b="b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6" name="CustomShape 10"/>
            <p:cNvSpPr/>
            <p:nvPr/>
          </p:nvSpPr>
          <p:spPr>
            <a:xfrm>
              <a:off x="8983800" y="1960560"/>
              <a:ext cx="29808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cc00cc"/>
                  </a:solidFill>
                  <a:latin typeface="Arial"/>
                </a:rPr>
                <a:t>b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007" name="CustomShape 11"/>
            <p:cNvSpPr/>
            <p:nvPr/>
          </p:nvSpPr>
          <p:spPr>
            <a:xfrm>
              <a:off x="10410840" y="1812960"/>
              <a:ext cx="111888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spcBef>
                  <a:spcPts val="601"/>
                </a:spcBef>
              </a:pPr>
              <a:r>
                <a:rPr b="0" lang="en-US" sz="1800" spc="-1" strike="noStrike">
                  <a:solidFill>
                    <a:srgbClr val="cc00cc"/>
                  </a:solidFill>
                  <a:latin typeface="Arial"/>
                </a:rPr>
                <a:t>1</a:t>
              </a:r>
              <a:r>
                <a:rPr b="0" lang="en-US" sz="1800" spc="-1" strike="noStrike">
                  <a:solidFill>
                    <a:srgbClr val="000000"/>
                  </a:solidFill>
                  <a:latin typeface="Arial"/>
                </a:rPr>
                <a:t> node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008" name="CustomShape 12"/>
            <p:cNvSpPr/>
            <p:nvPr/>
          </p:nvSpPr>
          <p:spPr>
            <a:xfrm>
              <a:off x="10412280" y="2166840"/>
              <a:ext cx="111888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spcBef>
                  <a:spcPts val="601"/>
                </a:spcBef>
              </a:pPr>
              <a:r>
                <a:rPr b="0" lang="en-US" sz="1800" spc="-1" strike="noStrike">
                  <a:solidFill>
                    <a:srgbClr val="cc00cc"/>
                  </a:solidFill>
                  <a:latin typeface="Arial"/>
                </a:rPr>
                <a:t>b</a:t>
              </a:r>
              <a:r>
                <a:rPr b="0" lang="en-US" sz="1800" spc="-1" strike="noStrike">
                  <a:solidFill>
                    <a:srgbClr val="000000"/>
                  </a:solidFill>
                  <a:latin typeface="Arial"/>
                </a:rPr>
                <a:t> nodes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009" name="CustomShape 13"/>
            <p:cNvSpPr/>
            <p:nvPr/>
          </p:nvSpPr>
          <p:spPr>
            <a:xfrm>
              <a:off x="10412280" y="2577960"/>
              <a:ext cx="111888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cc00cc"/>
                  </a:solidFill>
                  <a:latin typeface="Arial"/>
                </a:rPr>
                <a:t>b</a:t>
              </a:r>
              <a:r>
                <a:rPr b="0" lang="en-US" sz="1800" spc="-1" strike="noStrike" baseline="30000">
                  <a:solidFill>
                    <a:srgbClr val="cc00cc"/>
                  </a:solidFill>
                  <a:latin typeface="Arial"/>
                </a:rPr>
                <a:t>2</a:t>
              </a:r>
              <a:r>
                <a:rPr b="0" lang="en-US" sz="1800" spc="-1" strike="noStrike">
                  <a:solidFill>
                    <a:srgbClr val="000000"/>
                  </a:solidFill>
                  <a:latin typeface="Arial"/>
                </a:rPr>
                <a:t> nodes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010" name="CustomShape 14"/>
            <p:cNvSpPr/>
            <p:nvPr/>
          </p:nvSpPr>
          <p:spPr>
            <a:xfrm>
              <a:off x="10426680" y="4203720"/>
              <a:ext cx="146016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cc00cc"/>
                  </a:solidFill>
                  <a:latin typeface="Arial"/>
                </a:rPr>
                <a:t>b</a:t>
              </a:r>
              <a:r>
                <a:rPr b="0" i="1" lang="en-US" sz="1800" spc="-1" strike="noStrike" baseline="30000">
                  <a:solidFill>
                    <a:srgbClr val="cc00cc"/>
                  </a:solidFill>
                  <a:latin typeface="Arial"/>
                </a:rPr>
                <a:t>m</a:t>
              </a:r>
              <a:r>
                <a:rPr b="0" lang="en-US" sz="1800" spc="-1" strike="noStrike">
                  <a:solidFill>
                    <a:srgbClr val="000000"/>
                  </a:solidFill>
                  <a:latin typeface="Arial"/>
                </a:rPr>
                <a:t> nodes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011" name="CustomShape 15"/>
            <p:cNvSpPr/>
            <p:nvPr/>
          </p:nvSpPr>
          <p:spPr>
            <a:xfrm>
              <a:off x="9193320" y="4473720"/>
              <a:ext cx="178920" cy="178920"/>
            </a:xfrm>
            <a:prstGeom prst="ellipse">
              <a:avLst/>
            </a:prstGeom>
            <a:solidFill>
              <a:srgbClr val="ff9999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12" name="CustomShape 16"/>
            <p:cNvSpPr/>
            <p:nvPr/>
          </p:nvSpPr>
          <p:spPr>
            <a:xfrm>
              <a:off x="6915240" y="1752480"/>
              <a:ext cx="264600" cy="2811240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13" name="CustomShape 17"/>
            <p:cNvSpPr/>
            <p:nvPr/>
          </p:nvSpPr>
          <p:spPr>
            <a:xfrm>
              <a:off x="6019920" y="2963880"/>
              <a:ext cx="126504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cc00cc"/>
                  </a:solidFill>
                  <a:latin typeface="Arial"/>
                </a:rPr>
                <a:t>m</a:t>
              </a:r>
              <a:r>
                <a:rPr b="0" lang="en-US" sz="1800" spc="-1" strike="noStrike">
                  <a:solidFill>
                    <a:srgbClr val="000000"/>
                  </a:solidFill>
                  <a:latin typeface="Arial"/>
                </a:rPr>
                <a:t> tiers</a:t>
              </a:r>
              <a:endParaRPr b="0" lang="en-IN" sz="1800" spc="-1" strike="noStrike">
                <a:latin typeface="Arial"/>
              </a:endParaRPr>
            </a:p>
          </p:txBody>
        </p:sp>
      </p:grpSp>
      <p:sp>
        <p:nvSpPr>
          <p:cNvPr id="4014" name="TextShape 18"/>
          <p:cNvSpPr txBox="1"/>
          <p:nvPr/>
        </p:nvSpPr>
        <p:spPr>
          <a:xfrm>
            <a:off x="254160" y="1366920"/>
            <a:ext cx="576540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What nodes does DFS expand?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Some left prefix of the tree down to depth </a:t>
            </a:r>
            <a:r>
              <a:rPr b="0" i="1" lang="en-US" sz="2000" spc="-1" strike="noStrike">
                <a:solidFill>
                  <a:srgbClr val="cc00cc"/>
                </a:solidFill>
                <a:latin typeface="Calibri"/>
              </a:rPr>
              <a:t>m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Could process the whole tree!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If m is finite, takes time </a:t>
            </a:r>
            <a:r>
              <a:rPr b="0" i="1" lang="en-US" sz="2000" spc="-1" strike="noStrike">
                <a:solidFill>
                  <a:srgbClr val="cc00cc"/>
                </a:solidFill>
                <a:latin typeface="Calibri"/>
              </a:rPr>
              <a:t>O</a:t>
            </a:r>
            <a:r>
              <a:rPr b="0" lang="en-US" sz="2000" spc="-1" strike="noStrike">
                <a:solidFill>
                  <a:srgbClr val="cc00cc"/>
                </a:solidFill>
                <a:latin typeface="Calibri"/>
              </a:rPr>
              <a:t>(</a:t>
            </a:r>
            <a:r>
              <a:rPr b="0" i="1" lang="en-US" sz="2000" spc="-1" strike="noStrike">
                <a:solidFill>
                  <a:srgbClr val="cc00cc"/>
                </a:solidFill>
                <a:latin typeface="Calibri"/>
              </a:rPr>
              <a:t>b</a:t>
            </a:r>
            <a:r>
              <a:rPr b="0" i="1" lang="en-US" sz="2000" spc="-1" strike="noStrike" baseline="30000">
                <a:solidFill>
                  <a:srgbClr val="cc00cc"/>
                </a:solidFill>
                <a:latin typeface="Calibri"/>
              </a:rPr>
              <a:t>m</a:t>
            </a:r>
            <a:r>
              <a:rPr b="0" lang="en-US" sz="2000" spc="-1" strike="noStrike">
                <a:solidFill>
                  <a:srgbClr val="cc00cc"/>
                </a:solidFill>
                <a:latin typeface="Calibri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How much space does the frontier take?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Only has siblings on path to root, so </a:t>
            </a:r>
            <a:r>
              <a:rPr b="0" i="1" lang="en-US" sz="2000" spc="-1" strike="noStrike">
                <a:solidFill>
                  <a:srgbClr val="cc00cc"/>
                </a:solidFill>
                <a:latin typeface="Calibri"/>
              </a:rPr>
              <a:t>O</a:t>
            </a:r>
            <a:r>
              <a:rPr b="0" lang="en-US" sz="2000" spc="-1" strike="noStrike">
                <a:solidFill>
                  <a:srgbClr val="cc00cc"/>
                </a:solidFill>
                <a:latin typeface="Calibri"/>
              </a:rPr>
              <a:t>(</a:t>
            </a:r>
            <a:r>
              <a:rPr b="0" i="1" lang="en-US" sz="2000" spc="-1" strike="noStrike">
                <a:solidFill>
                  <a:srgbClr val="cc00cc"/>
                </a:solidFill>
                <a:latin typeface="Calibri"/>
              </a:rPr>
              <a:t>bm</a:t>
            </a:r>
            <a:r>
              <a:rPr b="0" lang="en-US" sz="2000" spc="-1" strike="noStrike">
                <a:solidFill>
                  <a:srgbClr val="cc00cc"/>
                </a:solidFill>
                <a:latin typeface="Calibri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Is it complete?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i="1" lang="en-US" sz="2000" spc="-1" strike="noStrike">
                <a:solidFill>
                  <a:srgbClr val="cc00cc"/>
                </a:solidFill>
                <a:latin typeface="Calibri"/>
              </a:rPr>
              <a:t>m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could be infinite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preventing cycles may help (more later)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Is it optimal?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No, it finds the “leftmost” solution, regardless of depth or cost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15" name="CustomShape 19"/>
          <p:cNvSpPr/>
          <p:nvPr/>
        </p:nvSpPr>
        <p:spPr>
          <a:xfrm>
            <a:off x="7389720" y="2057400"/>
            <a:ext cx="1372680" cy="2477880"/>
          </a:xfrm>
          <a:custGeom>
            <a:avLst/>
            <a:gdLst/>
            <a:ahLst/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6" name="CustomShape 20"/>
          <p:cNvSpPr/>
          <p:nvPr/>
        </p:nvSpPr>
        <p:spPr>
          <a:xfrm>
            <a:off x="7389720" y="2057400"/>
            <a:ext cx="1372680" cy="2514240"/>
          </a:xfrm>
          <a:custGeom>
            <a:avLst/>
            <a:gdLst/>
            <a:ahLst/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7" name="CustomShape 21"/>
          <p:cNvSpPr/>
          <p:nvPr/>
        </p:nvSpPr>
        <p:spPr>
          <a:xfrm>
            <a:off x="9421920" y="3429000"/>
            <a:ext cx="178920" cy="178920"/>
          </a:xfrm>
          <a:prstGeom prst="ellipse">
            <a:avLst/>
          </a:prstGeom>
          <a:solidFill>
            <a:srgbClr val="ff9999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56" dur="indefinite" restart="never" nodeType="tmRoot">
          <p:childTnLst>
            <p:seq>
              <p:cTn id="1057" dur="indefinite" nodeType="mainSeq">
                <p:childTnLst>
                  <p:par>
                    <p:cTn id="1058" fill="hold">
                      <p:stCondLst>
                        <p:cond delay="indefinite"/>
                      </p:stCondLst>
                      <p:childTnLst>
                        <p:par>
                          <p:cTn id="1059" fill="hold">
                            <p:stCondLst>
                              <p:cond delay="0"/>
                            </p:stCondLst>
                            <p:childTnLst>
                              <p:par>
                                <p:cTn id="10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2" fill="hold">
                      <p:stCondLst>
                        <p:cond delay="indefinite"/>
                      </p:stCondLst>
                      <p:childTnLst>
                        <p:par>
                          <p:cTn id="1063" fill="hold">
                            <p:stCondLst>
                              <p:cond delay="0"/>
                            </p:stCondLst>
                            <p:childTnLst>
                              <p:par>
                                <p:cTn id="10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6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8" fill="hold">
                      <p:stCondLst>
                        <p:cond delay="indefinite"/>
                      </p:stCondLst>
                      <p:childTnLst>
                        <p:par>
                          <p:cTn id="1069" fill="hold">
                            <p:stCondLst>
                              <p:cond delay="0"/>
                            </p:stCondLst>
                            <p:childTnLst>
                              <p:par>
                                <p:cTn id="10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2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4" fill="hold">
                      <p:stCondLst>
                        <p:cond delay="indefinite"/>
                      </p:stCondLst>
                      <p:childTnLst>
                        <p:par>
                          <p:cTn id="1075" fill="hold">
                            <p:stCondLst>
                              <p:cond delay="0"/>
                            </p:stCondLst>
                            <p:childTnLst>
                              <p:par>
                                <p:cTn id="10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8" fill="hold">
                      <p:stCondLst>
                        <p:cond delay="indefinite"/>
                      </p:stCondLst>
                      <p:childTnLst>
                        <p:par>
                          <p:cTn id="1079" fill="hold">
                            <p:stCondLst>
                              <p:cond delay="0"/>
                            </p:stCondLst>
                            <p:childTnLst>
                              <p:par>
                                <p:cTn id="10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2" fill="hold">
                      <p:stCondLst>
                        <p:cond delay="indefinite"/>
                      </p:stCondLst>
                      <p:childTnLst>
                        <p:par>
                          <p:cTn id="1083" fill="hold">
                            <p:stCondLst>
                              <p:cond delay="0"/>
                            </p:stCondLst>
                            <p:childTnLst>
                              <p:par>
                                <p:cTn id="10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6" fill="hold">
                      <p:stCondLst>
                        <p:cond delay="indefinite"/>
                      </p:stCondLst>
                      <p:childTnLst>
                        <p:par>
                          <p:cTn id="1087" fill="hold">
                            <p:stCondLst>
                              <p:cond delay="0"/>
                            </p:stCondLst>
                            <p:childTnLst>
                              <p:par>
                                <p:cTn id="10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0" fill="hold">
                      <p:stCondLst>
                        <p:cond delay="indefinite"/>
                      </p:stCondLst>
                      <p:childTnLst>
                        <p:par>
                          <p:cTn id="1091" fill="hold">
                            <p:stCondLst>
                              <p:cond delay="0"/>
                            </p:stCondLst>
                            <p:childTnLst>
                              <p:par>
                                <p:cTn id="10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4" fill="hold">
                      <p:stCondLst>
                        <p:cond delay="indefinite"/>
                      </p:stCondLst>
                      <p:childTnLst>
                        <p:par>
                          <p:cTn id="1095" fill="hold">
                            <p:stCondLst>
                              <p:cond delay="0"/>
                            </p:stCondLst>
                            <p:childTnLst>
                              <p:par>
                                <p:cTn id="10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8" fill="hold">
                      <p:stCondLst>
                        <p:cond delay="indefinite"/>
                      </p:stCondLst>
                      <p:childTnLst>
                        <p:par>
                          <p:cTn id="1099" fill="hold">
                            <p:stCondLst>
                              <p:cond delay="0"/>
                            </p:stCondLst>
                            <p:childTnLst>
                              <p:par>
                                <p:cTn id="11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2" fill="hold">
                      <p:stCondLst>
                        <p:cond delay="indefinite"/>
                      </p:stCondLst>
                      <p:childTnLst>
                        <p:par>
                          <p:cTn id="1103" fill="hold">
                            <p:stCondLst>
                              <p:cond delay="0"/>
                            </p:stCondLst>
                            <p:childTnLst>
                              <p:par>
                                <p:cTn id="11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6" fill="hold">
                      <p:stCondLst>
                        <p:cond delay="indefinite"/>
                      </p:stCondLst>
                      <p:childTnLst>
                        <p:par>
                          <p:cTn id="1107" fill="hold">
                            <p:stCondLst>
                              <p:cond delay="0"/>
                            </p:stCondLst>
                            <p:childTnLst>
                              <p:par>
                                <p:cTn id="11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0" fill="hold">
                      <p:stCondLst>
                        <p:cond delay="indefinite"/>
                      </p:stCondLst>
                      <p:childTnLst>
                        <p:par>
                          <p:cTn id="1111" fill="hold">
                            <p:stCondLst>
                              <p:cond delay="0"/>
                            </p:stCondLst>
                            <p:childTnLst>
                              <p:par>
                                <p:cTn id="11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8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Depth-Limited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9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9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Depth-first with </a:t>
            </a:r>
            <a:r>
              <a:rPr b="0" lang="en-US" sz="3200" spc="-1" strike="noStrike">
                <a:solidFill>
                  <a:srgbClr val="990033"/>
                </a:solidFill>
                <a:latin typeface="Calibri"/>
              </a:rPr>
              <a:t>depth cutoff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k (depth at which nodes are not expanded)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Three possible outcomes: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90000"/>
              </a:lnSpc>
              <a:spcBef>
                <a:spcPts val="561"/>
              </a:spcBef>
              <a:buClr>
                <a:srgbClr val="0033cc"/>
              </a:buClr>
              <a:buFont typeface="Wingdings" charset="2"/>
              <a:buChar char="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Solution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90000"/>
              </a:lnSpc>
              <a:spcBef>
                <a:spcPts val="561"/>
              </a:spcBef>
              <a:buClr>
                <a:srgbClr val="0033cc"/>
              </a:buClr>
              <a:buFont typeface="Wingdings" charset="2"/>
              <a:buChar char="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Failure (no solution)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90000"/>
              </a:lnSpc>
              <a:spcBef>
                <a:spcPts val="561"/>
              </a:spcBef>
              <a:buClr>
                <a:srgbClr val="0033cc"/>
              </a:buClr>
              <a:buFont typeface="Wingdings" charset="2"/>
              <a:buChar char="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cc6600"/>
                </a:solidFill>
                <a:latin typeface="Calibri"/>
              </a:rPr>
              <a:t>Cutoff (no solution within cutoff)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rIns="13212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9" strike="noStrike">
                <a:solidFill>
                  <a:srgbClr val="000000"/>
                </a:solidFill>
                <a:latin typeface="Calibri"/>
              </a:rPr>
              <a:t>Problem solving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406440" y="144540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 rIns="132120"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3200" spc="9" strike="noStrike">
                <a:solidFill>
                  <a:srgbClr val="0000cc"/>
                </a:solidFill>
                <a:latin typeface="Calibri"/>
              </a:rPr>
              <a:t>We want: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lvl="1" marL="954000" indent="-456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9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US" sz="2800" spc="9" strike="noStrike">
                <a:solidFill>
                  <a:srgbClr val="c00000"/>
                </a:solidFill>
                <a:latin typeface="Calibri"/>
              </a:rPr>
              <a:t>automatically</a:t>
            </a:r>
            <a:r>
              <a:rPr b="0" lang="en-US" sz="2800" spc="9" strike="noStrike">
                <a:solidFill>
                  <a:srgbClr val="000000"/>
                </a:solidFill>
                <a:latin typeface="Calibri"/>
              </a:rPr>
              <a:t> solve a problem.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3200" spc="9" strike="noStrike">
                <a:solidFill>
                  <a:srgbClr val="0000cc"/>
                </a:solidFill>
                <a:latin typeface="Calibri"/>
              </a:rPr>
              <a:t>We need: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lvl="1" marL="954000" indent="-456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9" strike="noStrike">
                <a:solidFill>
                  <a:srgbClr val="000000"/>
                </a:solidFill>
                <a:latin typeface="Calibri"/>
              </a:rPr>
              <a:t>A </a:t>
            </a:r>
            <a:r>
              <a:rPr b="0" lang="en-US" sz="2800" spc="9" strike="noStrike">
                <a:solidFill>
                  <a:srgbClr val="c00000"/>
                </a:solidFill>
                <a:latin typeface="Calibri"/>
              </a:rPr>
              <a:t>representation</a:t>
            </a:r>
            <a:r>
              <a:rPr b="0" lang="en-US" sz="2800" spc="9" strike="noStrike">
                <a:solidFill>
                  <a:srgbClr val="000000"/>
                </a:solidFill>
                <a:latin typeface="Calibri"/>
              </a:rPr>
              <a:t> of the problem.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954000" indent="-456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9" strike="noStrike">
                <a:solidFill>
                  <a:srgbClr val="000000"/>
                </a:solidFill>
                <a:latin typeface="Calibri"/>
              </a:rPr>
              <a:t>Algorithms that use </a:t>
            </a:r>
            <a:r>
              <a:rPr b="0" lang="en-US" sz="2800" spc="9" strike="noStrike">
                <a:solidFill>
                  <a:srgbClr val="c00000"/>
                </a:solidFill>
                <a:latin typeface="Calibri"/>
              </a:rPr>
              <a:t>some strategy </a:t>
            </a:r>
            <a:r>
              <a:rPr b="0" lang="en-US" sz="2800" spc="9" strike="noStrike">
                <a:solidFill>
                  <a:srgbClr val="000000"/>
                </a:solidFill>
                <a:latin typeface="Calibri"/>
              </a:rPr>
              <a:t>to solve the problem defined in that representation.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2" name="TextShape 3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15BF91A8-21DF-4446-952A-221D07814DBE}" type="slidenum">
              <a:rPr b="0" lang="en-IN" sz="1400" spc="-1" strike="noStrike">
                <a:solidFill>
                  <a:srgbClr val="ffffff"/>
                </a:solidFill>
                <a:latin typeface="Franklin Gothic Book"/>
              </a:rPr>
              <a:t>3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323" name="CustomShape 4"/>
          <p:cNvSpPr/>
          <p:nvPr/>
        </p:nvSpPr>
        <p:spPr>
          <a:xfrm>
            <a:off x="6941880" y="3207240"/>
            <a:ext cx="2133360" cy="576360"/>
          </a:xfrm>
          <a:prstGeom prst="rect">
            <a:avLst/>
          </a:prstGeom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7434"/>
                </a:solidFill>
                <a:latin typeface="Calibri"/>
              </a:rPr>
              <a:t>Searching technique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324" name="CustomShape 5"/>
          <p:cNvSpPr/>
          <p:nvPr/>
        </p:nvSpPr>
        <p:spPr>
          <a:xfrm flipV="1">
            <a:off x="3429000" y="1383480"/>
            <a:ext cx="837720" cy="76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b5dcde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6"/>
          <p:cNvSpPr/>
          <p:nvPr/>
        </p:nvSpPr>
        <p:spPr>
          <a:xfrm>
            <a:off x="4343400" y="1117440"/>
            <a:ext cx="7162560" cy="576360"/>
          </a:xfrm>
          <a:prstGeom prst="rect">
            <a:avLst/>
          </a:prstGeom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7434"/>
                </a:solidFill>
                <a:latin typeface="Calibri"/>
              </a:rPr>
              <a:t>(using intelligence similar  to </a:t>
            </a:r>
            <a:r>
              <a:rPr b="1" lang="en-US" sz="1600" spc="-1" strike="noStrike">
                <a:solidFill>
                  <a:srgbClr val="ff0000"/>
                </a:solidFill>
                <a:latin typeface="Calibri"/>
              </a:rPr>
              <a:t>human intelligence</a:t>
            </a:r>
            <a:r>
              <a:rPr b="1" lang="en-US" sz="1600" spc="-1" strike="noStrike">
                <a:solidFill>
                  <a:srgbClr val="007434"/>
                </a:solidFill>
                <a:latin typeface="Calibri"/>
              </a:rPr>
              <a:t> or using </a:t>
            </a:r>
            <a:r>
              <a:rPr b="1" lang="en-US" sz="1600" spc="-1" strike="noStrike">
                <a:solidFill>
                  <a:srgbClr val="ff0000"/>
                </a:solidFill>
                <a:latin typeface="Calibri"/>
              </a:rPr>
              <a:t>Intelligent Agents </a:t>
            </a:r>
            <a:r>
              <a:rPr b="1" lang="en-US" sz="1600" spc="-1" strike="noStrike">
                <a:solidFill>
                  <a:srgbClr val="007434"/>
                </a:solidFill>
                <a:latin typeface="Calibri"/>
              </a:rPr>
              <a:t>) 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326" name="CustomShape 7"/>
          <p:cNvSpPr/>
          <p:nvPr/>
        </p:nvSpPr>
        <p:spPr>
          <a:xfrm flipV="1">
            <a:off x="6134040" y="3545280"/>
            <a:ext cx="837720" cy="76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b5dcde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8"/>
          <p:cNvSpPr/>
          <p:nvPr/>
        </p:nvSpPr>
        <p:spPr>
          <a:xfrm>
            <a:off x="3505320" y="2895480"/>
            <a:ext cx="2133360" cy="333720"/>
          </a:xfrm>
          <a:prstGeom prst="rect">
            <a:avLst/>
          </a:prstGeom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7434"/>
                </a:solidFill>
                <a:latin typeface="Calibri"/>
              </a:rPr>
              <a:t>Formalization 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328" name="CustomShape 9"/>
          <p:cNvSpPr/>
          <p:nvPr/>
        </p:nvSpPr>
        <p:spPr>
          <a:xfrm flipH="1" flipV="1" rot="5400000">
            <a:off x="2971440" y="3237480"/>
            <a:ext cx="5331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b5dcde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>
                <p:childTnLst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0" name="CustomShape 1"/>
          <p:cNvSpPr/>
          <p:nvPr/>
        </p:nvSpPr>
        <p:spPr>
          <a:xfrm>
            <a:off x="9250200" y="2112840"/>
            <a:ext cx="964800" cy="828360"/>
          </a:xfrm>
          <a:custGeom>
            <a:avLst/>
            <a:gdLst/>
            <a:ahLst/>
            <a:rect l="l" t="t" r="r" b="b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1" name="CustomShape 2"/>
          <p:cNvSpPr/>
          <p:nvPr/>
        </p:nvSpPr>
        <p:spPr>
          <a:xfrm>
            <a:off x="8866080" y="2112840"/>
            <a:ext cx="1725120" cy="1469520"/>
          </a:xfrm>
          <a:custGeom>
            <a:avLst/>
            <a:gdLst/>
            <a:ahLst/>
            <a:rect l="l" t="t" r="r" b="b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2" name="CustomShape 3"/>
          <p:cNvSpPr/>
          <p:nvPr/>
        </p:nvSpPr>
        <p:spPr>
          <a:xfrm>
            <a:off x="9070920" y="2119320"/>
            <a:ext cx="1323720" cy="1161720"/>
          </a:xfrm>
          <a:custGeom>
            <a:avLst/>
            <a:gdLst/>
            <a:ahLst/>
            <a:rect l="l" t="t" r="r" b="b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3" name="TextShape 4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Iterative Deepening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4" name="CustomShape 5"/>
          <p:cNvSpPr/>
          <p:nvPr/>
        </p:nvSpPr>
        <p:spPr>
          <a:xfrm>
            <a:off x="8273880" y="2093760"/>
            <a:ext cx="2927160" cy="2553840"/>
          </a:xfrm>
          <a:custGeom>
            <a:avLst/>
            <a:gdLst/>
            <a:ahLst/>
            <a:rect l="l" t="t" r="r" b="b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5" name="CustomShape 6"/>
          <p:cNvSpPr/>
          <p:nvPr/>
        </p:nvSpPr>
        <p:spPr>
          <a:xfrm>
            <a:off x="9628200" y="202392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6" name="CustomShape 7"/>
          <p:cNvSpPr/>
          <p:nvPr/>
        </p:nvSpPr>
        <p:spPr>
          <a:xfrm>
            <a:off x="9396360" y="244944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7" name="CustomShape 8"/>
          <p:cNvSpPr/>
          <p:nvPr/>
        </p:nvSpPr>
        <p:spPr>
          <a:xfrm>
            <a:off x="9872640" y="244008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8" name="CustomShape 9"/>
          <p:cNvSpPr/>
          <p:nvPr/>
        </p:nvSpPr>
        <p:spPr>
          <a:xfrm>
            <a:off x="9526680" y="2300400"/>
            <a:ext cx="27432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29" name="CustomShape 10"/>
          <p:cNvSpPr/>
          <p:nvPr/>
        </p:nvSpPr>
        <p:spPr>
          <a:xfrm>
            <a:off x="9509040" y="2254320"/>
            <a:ext cx="444240" cy="88560"/>
          </a:xfrm>
          <a:custGeom>
            <a:avLst/>
            <a:gdLst/>
            <a:ahLst/>
            <a:rect l="l" t="t" r="r" b="b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360">
            <a:solidFill>
              <a:schemeClr val="tx1"/>
            </a:solidFill>
            <a:round/>
            <a:tailEnd len="sm" type="triangle" w="sm"/>
          </a:ln>
        </p:spPr>
        <p:style>
          <a:lnRef idx="0"/>
          <a:fillRef idx="0"/>
          <a:effectRef idx="0"/>
          <a:fontRef idx="minor"/>
        </p:style>
      </p:sp>
      <p:sp>
        <p:nvSpPr>
          <p:cNvPr id="4030" name="CustomShape 11"/>
          <p:cNvSpPr/>
          <p:nvPr/>
        </p:nvSpPr>
        <p:spPr>
          <a:xfrm>
            <a:off x="9910800" y="2052720"/>
            <a:ext cx="29808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cc00cc"/>
                </a:solidFill>
                <a:latin typeface="Arial"/>
              </a:rPr>
              <a:t>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31" name="CustomShape 12"/>
          <p:cNvSpPr/>
          <p:nvPr/>
        </p:nvSpPr>
        <p:spPr>
          <a:xfrm>
            <a:off x="10120320" y="3489480"/>
            <a:ext cx="178920" cy="178920"/>
          </a:xfrm>
          <a:prstGeom prst="ellipse">
            <a:avLst/>
          </a:prstGeom>
          <a:solidFill>
            <a:srgbClr val="ff9999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2" name="CustomShape 13"/>
          <p:cNvSpPr/>
          <p:nvPr/>
        </p:nvSpPr>
        <p:spPr>
          <a:xfrm>
            <a:off x="9472680" y="2119320"/>
            <a:ext cx="510840" cy="418680"/>
          </a:xfrm>
          <a:custGeom>
            <a:avLst/>
            <a:gdLst/>
            <a:ahLst/>
            <a:rect l="l" t="t" r="r" b="b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3" name="TextShape 14"/>
          <p:cNvSpPr txBox="1"/>
          <p:nvPr/>
        </p:nvSpPr>
        <p:spPr>
          <a:xfrm>
            <a:off x="406440" y="1397160"/>
            <a:ext cx="690840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Idea: get DFS’s space advantage with BFS’s time / shallow-solution advantages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Run a DFS with depth limit 1.  If no solution…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Run a DFS with depth limit 2.  If no solution…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Run a DFS with depth limit 3.  …..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Isn’t that wastefully redundant?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Generally, most work happens in the lowest level searched, so not so bad!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4" dur="indefinite" restart="never" nodeType="tmRoot">
          <p:childTnLst>
            <p:seq>
              <p:cTn id="1115" dur="indefinite" nodeType="mainSeq">
                <p:childTnLst>
                  <p:par>
                    <p:cTn id="1116" fill="hold">
                      <p:stCondLst>
                        <p:cond delay="indefinite"/>
                      </p:stCondLst>
                      <p:childTnLst>
                        <p:par>
                          <p:cTn id="1117" fill="hold">
                            <p:stCondLst>
                              <p:cond delay="0"/>
                            </p:stCondLst>
                            <p:childTnLst>
                              <p:par>
                                <p:cTn id="11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2" fill="hold">
                      <p:stCondLst>
                        <p:cond delay="indefinite"/>
                      </p:stCondLst>
                      <p:childTnLst>
                        <p:par>
                          <p:cTn id="1123" fill="hold">
                            <p:stCondLst>
                              <p:cond delay="0"/>
                            </p:stCondLst>
                            <p:childTnLst>
                              <p:par>
                                <p:cTn id="11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8" fill="hold">
                      <p:stCondLst>
                        <p:cond delay="indefinite"/>
                      </p:stCondLst>
                      <p:childTnLst>
                        <p:par>
                          <p:cTn id="1129" fill="hold">
                            <p:stCondLst>
                              <p:cond delay="0"/>
                            </p:stCondLst>
                            <p:childTnLst>
                              <p:par>
                                <p:cTn id="11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4" fill="hold">
                      <p:stCondLst>
                        <p:cond delay="indefinite"/>
                      </p:stCondLst>
                      <p:childTnLst>
                        <p:par>
                          <p:cTn id="1135" fill="hold">
                            <p:stCondLst>
                              <p:cond delay="0"/>
                            </p:stCondLst>
                            <p:childTnLst>
                              <p:par>
                                <p:cTn id="11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8" fill="hold">
                      <p:stCondLst>
                        <p:cond delay="indefinite"/>
                      </p:stCondLst>
                      <p:childTnLst>
                        <p:par>
                          <p:cTn id="1139" fill="hold">
                            <p:stCondLst>
                              <p:cond delay="0"/>
                            </p:stCondLst>
                            <p:childTnLst>
                              <p:par>
                                <p:cTn id="11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2" fill="hold">
                      <p:stCondLst>
                        <p:cond delay="indefinite"/>
                      </p:stCondLst>
                      <p:childTnLst>
                        <p:par>
                          <p:cTn id="1143" fill="hold">
                            <p:stCondLst>
                              <p:cond delay="0"/>
                            </p:stCondLst>
                            <p:childTnLst>
                              <p:par>
                                <p:cTn id="11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Iterative Deepening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5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8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  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Provides the best of both breadth-first and depth-first search</a:t>
            </a:r>
            <a:br/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8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Main idea: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4036" name="CustomShape 3"/>
          <p:cNvSpPr/>
          <p:nvPr/>
        </p:nvSpPr>
        <p:spPr>
          <a:xfrm>
            <a:off x="1981080" y="3733920"/>
            <a:ext cx="8457840" cy="251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720">
              <a:lnSpc>
                <a:spcPct val="8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IDS</a:t>
            </a:r>
            <a:endParaRPr b="0" lang="en-IN" sz="3200" spc="-1" strike="noStrike"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For k = 0, 1, 2, … do:</a:t>
            </a:r>
            <a:endParaRPr b="0" lang="en-IN" sz="3200" spc="-1" strike="noStrike"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Perform depth-first search with 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depth cutoff k</a:t>
            </a:r>
            <a:endParaRPr b="0" lang="en-IN" sz="3200" spc="-1" strike="noStrike"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333333"/>
                </a:solidFill>
                <a:latin typeface="Calibri"/>
              </a:rPr>
              <a:t>(i.e., only generate nodes with depth </a:t>
            </a:r>
            <a:r>
              <a:rPr b="0" lang="en-US" sz="2800" spc="-1" strike="noStrike">
                <a:solidFill>
                  <a:srgbClr val="333333"/>
                </a:solidFill>
                <a:latin typeface="Symbol"/>
              </a:rPr>
              <a:t></a:t>
            </a:r>
            <a:r>
              <a:rPr b="0" lang="en-US" sz="2800" spc="-1" strike="noStrike">
                <a:solidFill>
                  <a:srgbClr val="333333"/>
                </a:solidFill>
                <a:latin typeface="Calibri"/>
              </a:rPr>
              <a:t> k)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037" name="CustomShape 4"/>
          <p:cNvSpPr/>
          <p:nvPr/>
        </p:nvSpPr>
        <p:spPr>
          <a:xfrm>
            <a:off x="5015520" y="2743200"/>
            <a:ext cx="38570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3300"/>
                </a:solidFill>
                <a:latin typeface="Calibri"/>
              </a:rPr>
              <a:t>Totally horrifying !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46" dur="indefinite" restart="never" nodeType="tmRoot">
          <p:childTnLst>
            <p:seq>
              <p:cTn id="1147" dur="indefinite" nodeType="mainSeq">
                <p:childTnLst>
                  <p:par>
                    <p:cTn id="1148" nodeType="clickEffect" fill="hold">
                      <p:stCondLst>
                        <p:cond delay="0"/>
                      </p:stCondLst>
                      <p:childTnLst>
                        <p:par>
                          <p:cTn id="114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150" nodeType="withEffect" fill="hold" presetClass="emph" presetID="6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1" dur="1000" fill="hold"/>
                                        <p:tgtEl>
                                          <p:spTgt spid="403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2" nodeType="clickEffect" fill="hold">
                      <p:stCondLst>
                        <p:cond delay="indefinite"/>
                      </p:stCondLst>
                      <p:childTnLst>
                        <p:par>
                          <p:cTn id="115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1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Iterative Deepening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9" name="CustomShape 2"/>
          <p:cNvSpPr/>
          <p:nvPr/>
        </p:nvSpPr>
        <p:spPr>
          <a:xfrm>
            <a:off x="4044960" y="3048120"/>
            <a:ext cx="228240" cy="228240"/>
          </a:xfrm>
          <a:prstGeom prst="ellipse">
            <a:avLst/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0" name="CustomShape 3"/>
          <p:cNvSpPr/>
          <p:nvPr/>
        </p:nvSpPr>
        <p:spPr>
          <a:xfrm>
            <a:off x="9302760" y="4038480"/>
            <a:ext cx="228240" cy="2282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1" name="CustomShape 4"/>
          <p:cNvSpPr/>
          <p:nvPr/>
        </p:nvSpPr>
        <p:spPr>
          <a:xfrm>
            <a:off x="4959360" y="4038480"/>
            <a:ext cx="228240" cy="228240"/>
          </a:xfrm>
          <a:prstGeom prst="ellipse">
            <a:avLst/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2" name="CustomShape 5"/>
          <p:cNvSpPr/>
          <p:nvPr/>
        </p:nvSpPr>
        <p:spPr>
          <a:xfrm>
            <a:off x="3206880" y="4038480"/>
            <a:ext cx="228240" cy="228240"/>
          </a:xfrm>
          <a:prstGeom prst="ellipse">
            <a:avLst/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3" name="CustomShape 6"/>
          <p:cNvSpPr/>
          <p:nvPr/>
        </p:nvSpPr>
        <p:spPr>
          <a:xfrm>
            <a:off x="4425840" y="5181480"/>
            <a:ext cx="228240" cy="228240"/>
          </a:xfrm>
          <a:prstGeom prst="ellipse">
            <a:avLst/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4" name="CustomShape 7"/>
          <p:cNvSpPr/>
          <p:nvPr/>
        </p:nvSpPr>
        <p:spPr>
          <a:xfrm>
            <a:off x="7169040" y="5181480"/>
            <a:ext cx="228240" cy="2282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5" name="CustomShape 8"/>
          <p:cNvSpPr/>
          <p:nvPr/>
        </p:nvSpPr>
        <p:spPr>
          <a:xfrm>
            <a:off x="5568840" y="5181480"/>
            <a:ext cx="228240" cy="228240"/>
          </a:xfrm>
          <a:prstGeom prst="ellipse">
            <a:avLst/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6" name="CustomShape 9"/>
          <p:cNvSpPr/>
          <p:nvPr/>
        </p:nvSpPr>
        <p:spPr>
          <a:xfrm>
            <a:off x="3740040" y="5181480"/>
            <a:ext cx="228240" cy="228240"/>
          </a:xfrm>
          <a:prstGeom prst="ellipse">
            <a:avLst/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7" name="CustomShape 10"/>
          <p:cNvSpPr/>
          <p:nvPr/>
        </p:nvSpPr>
        <p:spPr>
          <a:xfrm>
            <a:off x="2673360" y="5181480"/>
            <a:ext cx="228240" cy="228240"/>
          </a:xfrm>
          <a:prstGeom prst="ellipse">
            <a:avLst/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8" name="Line 11"/>
          <p:cNvSpPr/>
          <p:nvPr/>
        </p:nvSpPr>
        <p:spPr>
          <a:xfrm flipH="1">
            <a:off x="4267080" y="2286000"/>
            <a:ext cx="1911240" cy="82224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49" name="Line 12"/>
          <p:cNvSpPr/>
          <p:nvPr/>
        </p:nvSpPr>
        <p:spPr>
          <a:xfrm>
            <a:off x="6370560" y="2311200"/>
            <a:ext cx="2011320" cy="79704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50" name="Line 13"/>
          <p:cNvSpPr/>
          <p:nvPr/>
        </p:nvSpPr>
        <p:spPr>
          <a:xfrm flipH="1">
            <a:off x="3404880" y="3240000"/>
            <a:ext cx="679680" cy="83484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51" name="Line 14"/>
          <p:cNvSpPr/>
          <p:nvPr/>
        </p:nvSpPr>
        <p:spPr>
          <a:xfrm>
            <a:off x="4267080" y="3240000"/>
            <a:ext cx="717480" cy="82224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52" name="Line 15"/>
          <p:cNvSpPr/>
          <p:nvPr/>
        </p:nvSpPr>
        <p:spPr>
          <a:xfrm>
            <a:off x="8577000" y="3252600"/>
            <a:ext cx="771480" cy="79704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53" name="Line 16"/>
          <p:cNvSpPr/>
          <p:nvPr/>
        </p:nvSpPr>
        <p:spPr>
          <a:xfrm flipH="1">
            <a:off x="7819920" y="3265200"/>
            <a:ext cx="639720" cy="79704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54" name="Line 17"/>
          <p:cNvSpPr/>
          <p:nvPr/>
        </p:nvSpPr>
        <p:spPr>
          <a:xfrm flipH="1">
            <a:off x="2817720" y="4244760"/>
            <a:ext cx="442800" cy="9414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55" name="Line 18"/>
          <p:cNvSpPr/>
          <p:nvPr/>
        </p:nvSpPr>
        <p:spPr>
          <a:xfrm>
            <a:off x="3365280" y="4259160"/>
            <a:ext cx="444600" cy="927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56" name="Line 19"/>
          <p:cNvSpPr/>
          <p:nvPr/>
        </p:nvSpPr>
        <p:spPr>
          <a:xfrm flipH="1">
            <a:off x="4554360" y="4259160"/>
            <a:ext cx="457200" cy="9396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57" name="Line 20"/>
          <p:cNvSpPr/>
          <p:nvPr/>
        </p:nvSpPr>
        <p:spPr>
          <a:xfrm>
            <a:off x="5116320" y="4259160"/>
            <a:ext cx="509760" cy="9396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58" name="CustomShape 21"/>
          <p:cNvSpPr/>
          <p:nvPr/>
        </p:nvSpPr>
        <p:spPr>
          <a:xfrm>
            <a:off x="6178680" y="2133720"/>
            <a:ext cx="228240" cy="2282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059" name="Group 22"/>
          <p:cNvGrpSpPr/>
          <p:nvPr/>
        </p:nvGrpSpPr>
        <p:grpSpPr>
          <a:xfrm>
            <a:off x="8083440" y="5181480"/>
            <a:ext cx="228240" cy="228240"/>
            <a:chOff x="8083440" y="5181480"/>
            <a:chExt cx="228240" cy="228240"/>
          </a:xfrm>
        </p:grpSpPr>
        <p:sp>
          <p:nvSpPr>
            <p:cNvPr id="4060" name="CustomShape 23"/>
            <p:cNvSpPr/>
            <p:nvPr/>
          </p:nvSpPr>
          <p:spPr>
            <a:xfrm>
              <a:off x="8083440" y="5181480"/>
              <a:ext cx="228240" cy="228240"/>
            </a:xfrm>
            <a:prstGeom prst="ellipse">
              <a:avLst/>
            </a:pr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1" name="CustomShape 24"/>
            <p:cNvSpPr/>
            <p:nvPr/>
          </p:nvSpPr>
          <p:spPr>
            <a:xfrm>
              <a:off x="8083440" y="5181480"/>
              <a:ext cx="228240" cy="228240"/>
            </a:xfrm>
            <a:prstGeom prst="ellipse">
              <a:avLst/>
            </a:pr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062" name="CustomShape 25"/>
          <p:cNvSpPr/>
          <p:nvPr/>
        </p:nvSpPr>
        <p:spPr>
          <a:xfrm>
            <a:off x="8921880" y="5181480"/>
            <a:ext cx="228240" cy="2282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3" name="CustomShape 26"/>
          <p:cNvSpPr/>
          <p:nvPr/>
        </p:nvSpPr>
        <p:spPr>
          <a:xfrm>
            <a:off x="9836280" y="5181480"/>
            <a:ext cx="228240" cy="2282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4" name="Line 27"/>
          <p:cNvSpPr/>
          <p:nvPr/>
        </p:nvSpPr>
        <p:spPr>
          <a:xfrm flipH="1">
            <a:off x="7310160" y="4244760"/>
            <a:ext cx="35244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65" name="Line 28"/>
          <p:cNvSpPr/>
          <p:nvPr/>
        </p:nvSpPr>
        <p:spPr>
          <a:xfrm>
            <a:off x="7819920" y="4232160"/>
            <a:ext cx="35244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66" name="Line 29"/>
          <p:cNvSpPr/>
          <p:nvPr/>
        </p:nvSpPr>
        <p:spPr>
          <a:xfrm flipH="1">
            <a:off x="9034200" y="4259160"/>
            <a:ext cx="327240" cy="927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67" name="Line 30"/>
          <p:cNvSpPr/>
          <p:nvPr/>
        </p:nvSpPr>
        <p:spPr>
          <a:xfrm>
            <a:off x="9505800" y="4244760"/>
            <a:ext cx="39060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68" name="CustomShape 31"/>
          <p:cNvSpPr/>
          <p:nvPr/>
        </p:nvSpPr>
        <p:spPr>
          <a:xfrm>
            <a:off x="8388360" y="3048120"/>
            <a:ext cx="228240" cy="2282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9" name="CustomShape 32"/>
          <p:cNvSpPr/>
          <p:nvPr/>
        </p:nvSpPr>
        <p:spPr>
          <a:xfrm>
            <a:off x="4044960" y="304812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0" name="Line 33"/>
          <p:cNvSpPr/>
          <p:nvPr/>
        </p:nvSpPr>
        <p:spPr>
          <a:xfrm flipH="1">
            <a:off x="7310160" y="4244760"/>
            <a:ext cx="35244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71" name="Line 34"/>
          <p:cNvSpPr/>
          <p:nvPr/>
        </p:nvSpPr>
        <p:spPr>
          <a:xfrm>
            <a:off x="7819920" y="4232160"/>
            <a:ext cx="35244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72" name="CustomShape 35"/>
          <p:cNvSpPr/>
          <p:nvPr/>
        </p:nvSpPr>
        <p:spPr>
          <a:xfrm>
            <a:off x="4959360" y="40384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3" name="CustomShape 36"/>
          <p:cNvSpPr/>
          <p:nvPr/>
        </p:nvSpPr>
        <p:spPr>
          <a:xfrm>
            <a:off x="3206880" y="403848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4" name="CustomShape 37"/>
          <p:cNvSpPr/>
          <p:nvPr/>
        </p:nvSpPr>
        <p:spPr>
          <a:xfrm>
            <a:off x="4044960" y="304812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5" name="CustomShape 38"/>
          <p:cNvSpPr/>
          <p:nvPr/>
        </p:nvSpPr>
        <p:spPr>
          <a:xfrm>
            <a:off x="3206880" y="40384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6" name="CustomShape 39"/>
          <p:cNvSpPr/>
          <p:nvPr/>
        </p:nvSpPr>
        <p:spPr>
          <a:xfrm>
            <a:off x="3740040" y="51814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7" name="CustomShape 40"/>
          <p:cNvSpPr/>
          <p:nvPr/>
        </p:nvSpPr>
        <p:spPr>
          <a:xfrm>
            <a:off x="2673360" y="51814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8" name="CustomShape 41"/>
          <p:cNvSpPr/>
          <p:nvPr/>
        </p:nvSpPr>
        <p:spPr>
          <a:xfrm>
            <a:off x="2673360" y="5181480"/>
            <a:ext cx="228240" cy="2282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9" name="CustomShape 42"/>
          <p:cNvSpPr/>
          <p:nvPr/>
        </p:nvSpPr>
        <p:spPr>
          <a:xfrm>
            <a:off x="5568840" y="51814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0" name="CustomShape 43"/>
          <p:cNvSpPr/>
          <p:nvPr/>
        </p:nvSpPr>
        <p:spPr>
          <a:xfrm>
            <a:off x="4425840" y="51814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1" name="CustomShape 44"/>
          <p:cNvSpPr/>
          <p:nvPr/>
        </p:nvSpPr>
        <p:spPr>
          <a:xfrm>
            <a:off x="7626240" y="4038480"/>
            <a:ext cx="228240" cy="2282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2" name="CustomShape 45"/>
          <p:cNvSpPr/>
          <p:nvPr/>
        </p:nvSpPr>
        <p:spPr>
          <a:xfrm>
            <a:off x="7620120" y="4038480"/>
            <a:ext cx="228240" cy="228240"/>
          </a:xfrm>
          <a:prstGeom prst="ellipse">
            <a:avLst/>
          </a:prstGeom>
          <a:solidFill>
            <a:srgbClr val="00cc0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3" name="Line 46"/>
          <p:cNvSpPr/>
          <p:nvPr/>
        </p:nvSpPr>
        <p:spPr>
          <a:xfrm>
            <a:off x="2819160" y="2286000"/>
            <a:ext cx="7239240" cy="0"/>
          </a:xfrm>
          <a:prstGeom prst="line">
            <a:avLst/>
          </a:prstGeom>
          <a:ln w="9360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4" name="CustomShape 47"/>
          <p:cNvSpPr/>
          <p:nvPr/>
        </p:nvSpPr>
        <p:spPr>
          <a:xfrm>
            <a:off x="6172200" y="2133720"/>
            <a:ext cx="228240" cy="228240"/>
          </a:xfrm>
          <a:prstGeom prst="ellipse">
            <a:avLst/>
          </a:prstGeom>
          <a:solidFill>
            <a:srgbClr val="5f5f5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56" dur="indefinite" restart="never" nodeType="tmRoot">
          <p:childTnLst>
            <p:seq>
              <p:cTn id="1157" dur="indefinite" nodeType="mainSeq">
                <p:childTnLst>
                  <p:par>
                    <p:cTn id="1158" nodeType="clickEffect" fill="hold">
                      <p:stCondLst>
                        <p:cond delay="indefinite"/>
                      </p:stCondLst>
                      <p:childTnLst>
                        <p:par>
                          <p:cTn id="115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1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2" nodeType="clickEffect" fill="hold">
                      <p:stCondLst>
                        <p:cond delay="indefinite"/>
                      </p:stCondLst>
                      <p:childTnLst>
                        <p:par>
                          <p:cTn id="116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1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" name="TextShape 1"/>
          <p:cNvSpPr txBox="1"/>
          <p:nvPr/>
        </p:nvSpPr>
        <p:spPr>
          <a:xfrm>
            <a:off x="0" y="-2844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Iterative Deepening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6" name="CustomShape 2"/>
          <p:cNvSpPr/>
          <p:nvPr/>
        </p:nvSpPr>
        <p:spPr>
          <a:xfrm>
            <a:off x="4044960" y="3048120"/>
            <a:ext cx="228240" cy="228240"/>
          </a:xfrm>
          <a:prstGeom prst="ellipse">
            <a:avLst/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7" name="CustomShape 3"/>
          <p:cNvSpPr/>
          <p:nvPr/>
        </p:nvSpPr>
        <p:spPr>
          <a:xfrm>
            <a:off x="9302760" y="4038480"/>
            <a:ext cx="228240" cy="2282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8" name="CustomShape 4"/>
          <p:cNvSpPr/>
          <p:nvPr/>
        </p:nvSpPr>
        <p:spPr>
          <a:xfrm>
            <a:off x="4959360" y="4038480"/>
            <a:ext cx="228240" cy="228240"/>
          </a:xfrm>
          <a:prstGeom prst="ellipse">
            <a:avLst/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9" name="CustomShape 5"/>
          <p:cNvSpPr/>
          <p:nvPr/>
        </p:nvSpPr>
        <p:spPr>
          <a:xfrm>
            <a:off x="3206880" y="4038480"/>
            <a:ext cx="228240" cy="228240"/>
          </a:xfrm>
          <a:prstGeom prst="ellipse">
            <a:avLst/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0" name="CustomShape 6"/>
          <p:cNvSpPr/>
          <p:nvPr/>
        </p:nvSpPr>
        <p:spPr>
          <a:xfrm>
            <a:off x="4425840" y="5181480"/>
            <a:ext cx="228240" cy="228240"/>
          </a:xfrm>
          <a:prstGeom prst="ellipse">
            <a:avLst/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1" name="CustomShape 7"/>
          <p:cNvSpPr/>
          <p:nvPr/>
        </p:nvSpPr>
        <p:spPr>
          <a:xfrm>
            <a:off x="7169040" y="5181480"/>
            <a:ext cx="228240" cy="2282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2" name="CustomShape 8"/>
          <p:cNvSpPr/>
          <p:nvPr/>
        </p:nvSpPr>
        <p:spPr>
          <a:xfrm>
            <a:off x="5568840" y="5181480"/>
            <a:ext cx="228240" cy="228240"/>
          </a:xfrm>
          <a:prstGeom prst="ellipse">
            <a:avLst/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3" name="CustomShape 9"/>
          <p:cNvSpPr/>
          <p:nvPr/>
        </p:nvSpPr>
        <p:spPr>
          <a:xfrm>
            <a:off x="3740040" y="5181480"/>
            <a:ext cx="228240" cy="228240"/>
          </a:xfrm>
          <a:prstGeom prst="ellipse">
            <a:avLst/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4" name="CustomShape 10"/>
          <p:cNvSpPr/>
          <p:nvPr/>
        </p:nvSpPr>
        <p:spPr>
          <a:xfrm>
            <a:off x="2673360" y="5181480"/>
            <a:ext cx="228240" cy="228240"/>
          </a:xfrm>
          <a:prstGeom prst="ellipse">
            <a:avLst/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5" name="Line 11"/>
          <p:cNvSpPr/>
          <p:nvPr/>
        </p:nvSpPr>
        <p:spPr>
          <a:xfrm flipH="1">
            <a:off x="4267080" y="2286000"/>
            <a:ext cx="1911240" cy="82224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96" name="Line 12"/>
          <p:cNvSpPr/>
          <p:nvPr/>
        </p:nvSpPr>
        <p:spPr>
          <a:xfrm>
            <a:off x="6370560" y="2311200"/>
            <a:ext cx="2011320" cy="79704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97" name="Line 13"/>
          <p:cNvSpPr/>
          <p:nvPr/>
        </p:nvSpPr>
        <p:spPr>
          <a:xfrm flipH="1">
            <a:off x="3404880" y="3240000"/>
            <a:ext cx="679680" cy="83484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98" name="Line 14"/>
          <p:cNvSpPr/>
          <p:nvPr/>
        </p:nvSpPr>
        <p:spPr>
          <a:xfrm>
            <a:off x="4267080" y="3240000"/>
            <a:ext cx="717480" cy="82224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99" name="Line 15"/>
          <p:cNvSpPr/>
          <p:nvPr/>
        </p:nvSpPr>
        <p:spPr>
          <a:xfrm>
            <a:off x="8577000" y="3252600"/>
            <a:ext cx="771480" cy="79704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00" name="Line 16"/>
          <p:cNvSpPr/>
          <p:nvPr/>
        </p:nvSpPr>
        <p:spPr>
          <a:xfrm flipH="1">
            <a:off x="7819920" y="3265200"/>
            <a:ext cx="639720" cy="79704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01" name="Line 17"/>
          <p:cNvSpPr/>
          <p:nvPr/>
        </p:nvSpPr>
        <p:spPr>
          <a:xfrm flipH="1">
            <a:off x="2817720" y="4244760"/>
            <a:ext cx="442800" cy="9414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02" name="Line 18"/>
          <p:cNvSpPr/>
          <p:nvPr/>
        </p:nvSpPr>
        <p:spPr>
          <a:xfrm>
            <a:off x="3365280" y="4259160"/>
            <a:ext cx="444600" cy="927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03" name="Line 19"/>
          <p:cNvSpPr/>
          <p:nvPr/>
        </p:nvSpPr>
        <p:spPr>
          <a:xfrm flipH="1">
            <a:off x="4554360" y="4259160"/>
            <a:ext cx="457200" cy="9396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04" name="Line 20"/>
          <p:cNvSpPr/>
          <p:nvPr/>
        </p:nvSpPr>
        <p:spPr>
          <a:xfrm>
            <a:off x="5116320" y="4259160"/>
            <a:ext cx="509760" cy="9396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05" name="CustomShape 21"/>
          <p:cNvSpPr/>
          <p:nvPr/>
        </p:nvSpPr>
        <p:spPr>
          <a:xfrm>
            <a:off x="6178680" y="2133720"/>
            <a:ext cx="228240" cy="2282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106" name="Group 22"/>
          <p:cNvGrpSpPr/>
          <p:nvPr/>
        </p:nvGrpSpPr>
        <p:grpSpPr>
          <a:xfrm>
            <a:off x="8083440" y="5181480"/>
            <a:ext cx="228240" cy="228240"/>
            <a:chOff x="8083440" y="5181480"/>
            <a:chExt cx="228240" cy="228240"/>
          </a:xfrm>
        </p:grpSpPr>
        <p:sp>
          <p:nvSpPr>
            <p:cNvPr id="4107" name="CustomShape 23"/>
            <p:cNvSpPr/>
            <p:nvPr/>
          </p:nvSpPr>
          <p:spPr>
            <a:xfrm>
              <a:off x="8083440" y="5181480"/>
              <a:ext cx="228240" cy="228240"/>
            </a:xfrm>
            <a:prstGeom prst="ellipse">
              <a:avLst/>
            </a:pr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8" name="CustomShape 24"/>
            <p:cNvSpPr/>
            <p:nvPr/>
          </p:nvSpPr>
          <p:spPr>
            <a:xfrm>
              <a:off x="8083440" y="5181480"/>
              <a:ext cx="228240" cy="228240"/>
            </a:xfrm>
            <a:prstGeom prst="ellipse">
              <a:avLst/>
            </a:pr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109" name="CustomShape 25"/>
          <p:cNvSpPr/>
          <p:nvPr/>
        </p:nvSpPr>
        <p:spPr>
          <a:xfrm>
            <a:off x="8921880" y="5181480"/>
            <a:ext cx="228240" cy="2282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0" name="CustomShape 26"/>
          <p:cNvSpPr/>
          <p:nvPr/>
        </p:nvSpPr>
        <p:spPr>
          <a:xfrm>
            <a:off x="9836280" y="5181480"/>
            <a:ext cx="228240" cy="2282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1" name="Line 27"/>
          <p:cNvSpPr/>
          <p:nvPr/>
        </p:nvSpPr>
        <p:spPr>
          <a:xfrm flipH="1">
            <a:off x="7310160" y="4244760"/>
            <a:ext cx="35244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12" name="Line 28"/>
          <p:cNvSpPr/>
          <p:nvPr/>
        </p:nvSpPr>
        <p:spPr>
          <a:xfrm>
            <a:off x="7819920" y="4232160"/>
            <a:ext cx="35244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13" name="Line 29"/>
          <p:cNvSpPr/>
          <p:nvPr/>
        </p:nvSpPr>
        <p:spPr>
          <a:xfrm flipH="1">
            <a:off x="9034200" y="4259160"/>
            <a:ext cx="327240" cy="927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14" name="Line 30"/>
          <p:cNvSpPr/>
          <p:nvPr/>
        </p:nvSpPr>
        <p:spPr>
          <a:xfrm>
            <a:off x="9505800" y="4244760"/>
            <a:ext cx="39060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15" name="CustomShape 31"/>
          <p:cNvSpPr/>
          <p:nvPr/>
        </p:nvSpPr>
        <p:spPr>
          <a:xfrm>
            <a:off x="8388360" y="3048120"/>
            <a:ext cx="228240" cy="2282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6" name="CustomShape 32"/>
          <p:cNvSpPr/>
          <p:nvPr/>
        </p:nvSpPr>
        <p:spPr>
          <a:xfrm>
            <a:off x="4044960" y="304812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7" name="Line 33"/>
          <p:cNvSpPr/>
          <p:nvPr/>
        </p:nvSpPr>
        <p:spPr>
          <a:xfrm flipH="1">
            <a:off x="7310160" y="4244760"/>
            <a:ext cx="35244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18" name="Line 34"/>
          <p:cNvSpPr/>
          <p:nvPr/>
        </p:nvSpPr>
        <p:spPr>
          <a:xfrm>
            <a:off x="7819920" y="4232160"/>
            <a:ext cx="35244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19" name="CustomShape 35"/>
          <p:cNvSpPr/>
          <p:nvPr/>
        </p:nvSpPr>
        <p:spPr>
          <a:xfrm>
            <a:off x="4959360" y="40384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0" name="CustomShape 36"/>
          <p:cNvSpPr/>
          <p:nvPr/>
        </p:nvSpPr>
        <p:spPr>
          <a:xfrm>
            <a:off x="3206880" y="403848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1" name="CustomShape 37"/>
          <p:cNvSpPr/>
          <p:nvPr/>
        </p:nvSpPr>
        <p:spPr>
          <a:xfrm>
            <a:off x="4044960" y="304812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2" name="CustomShape 38"/>
          <p:cNvSpPr/>
          <p:nvPr/>
        </p:nvSpPr>
        <p:spPr>
          <a:xfrm>
            <a:off x="3206880" y="40384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3" name="CustomShape 39"/>
          <p:cNvSpPr/>
          <p:nvPr/>
        </p:nvSpPr>
        <p:spPr>
          <a:xfrm>
            <a:off x="3740040" y="51814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4" name="CustomShape 40"/>
          <p:cNvSpPr/>
          <p:nvPr/>
        </p:nvSpPr>
        <p:spPr>
          <a:xfrm>
            <a:off x="2673360" y="51814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5" name="CustomShape 41"/>
          <p:cNvSpPr/>
          <p:nvPr/>
        </p:nvSpPr>
        <p:spPr>
          <a:xfrm>
            <a:off x="2673360" y="5181480"/>
            <a:ext cx="228240" cy="2282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6" name="CustomShape 42"/>
          <p:cNvSpPr/>
          <p:nvPr/>
        </p:nvSpPr>
        <p:spPr>
          <a:xfrm>
            <a:off x="5568840" y="51814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7" name="CustomShape 43"/>
          <p:cNvSpPr/>
          <p:nvPr/>
        </p:nvSpPr>
        <p:spPr>
          <a:xfrm>
            <a:off x="4425840" y="51814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8" name="CustomShape 44"/>
          <p:cNvSpPr/>
          <p:nvPr/>
        </p:nvSpPr>
        <p:spPr>
          <a:xfrm>
            <a:off x="7626240" y="4038480"/>
            <a:ext cx="228240" cy="2282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9" name="CustomShape 45"/>
          <p:cNvSpPr/>
          <p:nvPr/>
        </p:nvSpPr>
        <p:spPr>
          <a:xfrm>
            <a:off x="7620120" y="4038480"/>
            <a:ext cx="228240" cy="228240"/>
          </a:xfrm>
          <a:prstGeom prst="ellipse">
            <a:avLst/>
          </a:prstGeom>
          <a:solidFill>
            <a:srgbClr val="00cc0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0" name="Line 46"/>
          <p:cNvSpPr/>
          <p:nvPr/>
        </p:nvSpPr>
        <p:spPr>
          <a:xfrm>
            <a:off x="2819160" y="3200400"/>
            <a:ext cx="7239240" cy="0"/>
          </a:xfrm>
          <a:prstGeom prst="line">
            <a:avLst/>
          </a:prstGeom>
          <a:ln w="9360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1" name="CustomShape 47"/>
          <p:cNvSpPr/>
          <p:nvPr/>
        </p:nvSpPr>
        <p:spPr>
          <a:xfrm>
            <a:off x="6172200" y="2133720"/>
            <a:ext cx="228240" cy="228240"/>
          </a:xfrm>
          <a:prstGeom prst="ellipse">
            <a:avLst/>
          </a:prstGeom>
          <a:solidFill>
            <a:srgbClr val="5f5f5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2" name="CustomShape 48"/>
          <p:cNvSpPr/>
          <p:nvPr/>
        </p:nvSpPr>
        <p:spPr>
          <a:xfrm>
            <a:off x="4038480" y="3048120"/>
            <a:ext cx="228240" cy="228240"/>
          </a:xfrm>
          <a:prstGeom prst="ellipse">
            <a:avLst/>
          </a:prstGeom>
          <a:solidFill>
            <a:srgbClr val="5f5f5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3" name="CustomShape 49"/>
          <p:cNvSpPr/>
          <p:nvPr/>
        </p:nvSpPr>
        <p:spPr>
          <a:xfrm>
            <a:off x="8381880" y="3048120"/>
            <a:ext cx="228240" cy="228240"/>
          </a:xfrm>
          <a:prstGeom prst="ellipse">
            <a:avLst/>
          </a:prstGeom>
          <a:solidFill>
            <a:srgbClr val="5f5f5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4" name="CustomShape 50"/>
          <p:cNvSpPr/>
          <p:nvPr/>
        </p:nvSpPr>
        <p:spPr>
          <a:xfrm>
            <a:off x="4038480" y="304812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66" dur="indefinite" restart="never" nodeType="tmRoot">
          <p:childTnLst>
            <p:seq>
              <p:cTn id="1167" dur="indefinite" nodeType="mainSeq">
                <p:childTnLst>
                  <p:par>
                    <p:cTn id="1168" nodeType="clickEffect" fill="hold">
                      <p:stCondLst>
                        <p:cond delay="indefinite"/>
                      </p:stCondLst>
                      <p:childTnLst>
                        <p:par>
                          <p:cTn id="116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1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2" nodeType="clickEffect" fill="hold">
                      <p:stCondLst>
                        <p:cond delay="indefinite"/>
                      </p:stCondLst>
                      <p:childTnLst>
                        <p:par>
                          <p:cTn id="117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1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6" nodeType="clickEffect" fill="hold">
                      <p:stCondLst>
                        <p:cond delay="indefinite"/>
                      </p:stCondLst>
                      <p:childTnLst>
                        <p:par>
                          <p:cTn id="117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1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5" name="TextShape 1"/>
          <p:cNvSpPr txBox="1"/>
          <p:nvPr/>
        </p:nvSpPr>
        <p:spPr>
          <a:xfrm>
            <a:off x="0" y="-4428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Iterative Deepening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6" name="CustomShape 2"/>
          <p:cNvSpPr/>
          <p:nvPr/>
        </p:nvSpPr>
        <p:spPr>
          <a:xfrm>
            <a:off x="4044960" y="3048120"/>
            <a:ext cx="228240" cy="228240"/>
          </a:xfrm>
          <a:prstGeom prst="ellipse">
            <a:avLst/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7" name="CustomShape 3"/>
          <p:cNvSpPr/>
          <p:nvPr/>
        </p:nvSpPr>
        <p:spPr>
          <a:xfrm>
            <a:off x="9302760" y="4038480"/>
            <a:ext cx="228240" cy="2282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8" name="CustomShape 4"/>
          <p:cNvSpPr/>
          <p:nvPr/>
        </p:nvSpPr>
        <p:spPr>
          <a:xfrm>
            <a:off x="4959360" y="4038480"/>
            <a:ext cx="228240" cy="228240"/>
          </a:xfrm>
          <a:prstGeom prst="ellipse">
            <a:avLst/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9" name="CustomShape 5"/>
          <p:cNvSpPr/>
          <p:nvPr/>
        </p:nvSpPr>
        <p:spPr>
          <a:xfrm>
            <a:off x="3206880" y="4038480"/>
            <a:ext cx="228240" cy="228240"/>
          </a:xfrm>
          <a:prstGeom prst="ellipse">
            <a:avLst/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0" name="CustomShape 6"/>
          <p:cNvSpPr/>
          <p:nvPr/>
        </p:nvSpPr>
        <p:spPr>
          <a:xfrm>
            <a:off x="4425840" y="5181480"/>
            <a:ext cx="228240" cy="228240"/>
          </a:xfrm>
          <a:prstGeom prst="ellipse">
            <a:avLst/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1" name="CustomShape 7"/>
          <p:cNvSpPr/>
          <p:nvPr/>
        </p:nvSpPr>
        <p:spPr>
          <a:xfrm>
            <a:off x="7169040" y="5181480"/>
            <a:ext cx="228240" cy="2282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2" name="CustomShape 8"/>
          <p:cNvSpPr/>
          <p:nvPr/>
        </p:nvSpPr>
        <p:spPr>
          <a:xfrm>
            <a:off x="5568840" y="5181480"/>
            <a:ext cx="228240" cy="228240"/>
          </a:xfrm>
          <a:prstGeom prst="ellipse">
            <a:avLst/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3" name="CustomShape 9"/>
          <p:cNvSpPr/>
          <p:nvPr/>
        </p:nvSpPr>
        <p:spPr>
          <a:xfrm>
            <a:off x="3740040" y="5181480"/>
            <a:ext cx="228240" cy="228240"/>
          </a:xfrm>
          <a:prstGeom prst="ellipse">
            <a:avLst/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4" name="CustomShape 10"/>
          <p:cNvSpPr/>
          <p:nvPr/>
        </p:nvSpPr>
        <p:spPr>
          <a:xfrm>
            <a:off x="2673360" y="5181480"/>
            <a:ext cx="228240" cy="228240"/>
          </a:xfrm>
          <a:prstGeom prst="ellipse">
            <a:avLst/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5" name="Line 11"/>
          <p:cNvSpPr/>
          <p:nvPr/>
        </p:nvSpPr>
        <p:spPr>
          <a:xfrm flipH="1">
            <a:off x="4267080" y="2286000"/>
            <a:ext cx="1911240" cy="82224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46" name="Line 12"/>
          <p:cNvSpPr/>
          <p:nvPr/>
        </p:nvSpPr>
        <p:spPr>
          <a:xfrm>
            <a:off x="6370560" y="2311200"/>
            <a:ext cx="2011320" cy="79704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47" name="Line 13"/>
          <p:cNvSpPr/>
          <p:nvPr/>
        </p:nvSpPr>
        <p:spPr>
          <a:xfrm flipH="1">
            <a:off x="3404880" y="3240000"/>
            <a:ext cx="679680" cy="83484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48" name="Line 14"/>
          <p:cNvSpPr/>
          <p:nvPr/>
        </p:nvSpPr>
        <p:spPr>
          <a:xfrm>
            <a:off x="4267080" y="3240000"/>
            <a:ext cx="717480" cy="82224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49" name="Line 15"/>
          <p:cNvSpPr/>
          <p:nvPr/>
        </p:nvSpPr>
        <p:spPr>
          <a:xfrm>
            <a:off x="8577000" y="3252600"/>
            <a:ext cx="771480" cy="79704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50" name="Line 16"/>
          <p:cNvSpPr/>
          <p:nvPr/>
        </p:nvSpPr>
        <p:spPr>
          <a:xfrm flipH="1">
            <a:off x="7819920" y="3265200"/>
            <a:ext cx="639720" cy="79704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51" name="Line 17"/>
          <p:cNvSpPr/>
          <p:nvPr/>
        </p:nvSpPr>
        <p:spPr>
          <a:xfrm flipH="1">
            <a:off x="2817720" y="4244760"/>
            <a:ext cx="442800" cy="9414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52" name="Line 18"/>
          <p:cNvSpPr/>
          <p:nvPr/>
        </p:nvSpPr>
        <p:spPr>
          <a:xfrm>
            <a:off x="3365280" y="4259160"/>
            <a:ext cx="444600" cy="927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53" name="Line 19"/>
          <p:cNvSpPr/>
          <p:nvPr/>
        </p:nvSpPr>
        <p:spPr>
          <a:xfrm flipH="1">
            <a:off x="4554360" y="4259160"/>
            <a:ext cx="457200" cy="9396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54" name="Line 20"/>
          <p:cNvSpPr/>
          <p:nvPr/>
        </p:nvSpPr>
        <p:spPr>
          <a:xfrm>
            <a:off x="5116320" y="4259160"/>
            <a:ext cx="509760" cy="9396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55" name="CustomShape 21"/>
          <p:cNvSpPr/>
          <p:nvPr/>
        </p:nvSpPr>
        <p:spPr>
          <a:xfrm>
            <a:off x="6178680" y="2133720"/>
            <a:ext cx="228240" cy="2282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156" name="Group 22"/>
          <p:cNvGrpSpPr/>
          <p:nvPr/>
        </p:nvGrpSpPr>
        <p:grpSpPr>
          <a:xfrm>
            <a:off x="8083440" y="5181480"/>
            <a:ext cx="228240" cy="228240"/>
            <a:chOff x="8083440" y="5181480"/>
            <a:chExt cx="228240" cy="228240"/>
          </a:xfrm>
        </p:grpSpPr>
        <p:sp>
          <p:nvSpPr>
            <p:cNvPr id="4157" name="CustomShape 23"/>
            <p:cNvSpPr/>
            <p:nvPr/>
          </p:nvSpPr>
          <p:spPr>
            <a:xfrm>
              <a:off x="8083440" y="5181480"/>
              <a:ext cx="228240" cy="228240"/>
            </a:xfrm>
            <a:prstGeom prst="ellipse">
              <a:avLst/>
            </a:pr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58" name="CustomShape 24"/>
            <p:cNvSpPr/>
            <p:nvPr/>
          </p:nvSpPr>
          <p:spPr>
            <a:xfrm>
              <a:off x="8083440" y="5181480"/>
              <a:ext cx="228240" cy="228240"/>
            </a:xfrm>
            <a:prstGeom prst="ellipse">
              <a:avLst/>
            </a:pr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159" name="CustomShape 25"/>
          <p:cNvSpPr/>
          <p:nvPr/>
        </p:nvSpPr>
        <p:spPr>
          <a:xfrm>
            <a:off x="8921880" y="5181480"/>
            <a:ext cx="228240" cy="2282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0" name="CustomShape 26"/>
          <p:cNvSpPr/>
          <p:nvPr/>
        </p:nvSpPr>
        <p:spPr>
          <a:xfrm>
            <a:off x="9836280" y="5181480"/>
            <a:ext cx="228240" cy="2282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1" name="Line 27"/>
          <p:cNvSpPr/>
          <p:nvPr/>
        </p:nvSpPr>
        <p:spPr>
          <a:xfrm flipH="1">
            <a:off x="7310160" y="4244760"/>
            <a:ext cx="35244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62" name="Line 28"/>
          <p:cNvSpPr/>
          <p:nvPr/>
        </p:nvSpPr>
        <p:spPr>
          <a:xfrm>
            <a:off x="7819920" y="4232160"/>
            <a:ext cx="35244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63" name="Line 29"/>
          <p:cNvSpPr/>
          <p:nvPr/>
        </p:nvSpPr>
        <p:spPr>
          <a:xfrm flipH="1">
            <a:off x="9034200" y="4259160"/>
            <a:ext cx="327240" cy="927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64" name="Line 30"/>
          <p:cNvSpPr/>
          <p:nvPr/>
        </p:nvSpPr>
        <p:spPr>
          <a:xfrm>
            <a:off x="9505800" y="4244760"/>
            <a:ext cx="39060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65" name="CustomShape 31"/>
          <p:cNvSpPr/>
          <p:nvPr/>
        </p:nvSpPr>
        <p:spPr>
          <a:xfrm>
            <a:off x="8388360" y="3048120"/>
            <a:ext cx="228240" cy="2282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6" name="CustomShape 32"/>
          <p:cNvSpPr/>
          <p:nvPr/>
        </p:nvSpPr>
        <p:spPr>
          <a:xfrm>
            <a:off x="4044960" y="304812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7" name="Line 33"/>
          <p:cNvSpPr/>
          <p:nvPr/>
        </p:nvSpPr>
        <p:spPr>
          <a:xfrm flipH="1">
            <a:off x="7310160" y="4244760"/>
            <a:ext cx="35244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68" name="Line 34"/>
          <p:cNvSpPr/>
          <p:nvPr/>
        </p:nvSpPr>
        <p:spPr>
          <a:xfrm>
            <a:off x="7819920" y="4232160"/>
            <a:ext cx="352440" cy="9540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69" name="CustomShape 35"/>
          <p:cNvSpPr/>
          <p:nvPr/>
        </p:nvSpPr>
        <p:spPr>
          <a:xfrm>
            <a:off x="4959360" y="40384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0" name="CustomShape 36"/>
          <p:cNvSpPr/>
          <p:nvPr/>
        </p:nvSpPr>
        <p:spPr>
          <a:xfrm>
            <a:off x="3206880" y="403848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1" name="CustomShape 37"/>
          <p:cNvSpPr/>
          <p:nvPr/>
        </p:nvSpPr>
        <p:spPr>
          <a:xfrm>
            <a:off x="4044960" y="304812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2" name="CustomShape 38"/>
          <p:cNvSpPr/>
          <p:nvPr/>
        </p:nvSpPr>
        <p:spPr>
          <a:xfrm>
            <a:off x="3206880" y="40384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3" name="CustomShape 39"/>
          <p:cNvSpPr/>
          <p:nvPr/>
        </p:nvSpPr>
        <p:spPr>
          <a:xfrm>
            <a:off x="3740040" y="51814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4" name="CustomShape 40"/>
          <p:cNvSpPr/>
          <p:nvPr/>
        </p:nvSpPr>
        <p:spPr>
          <a:xfrm>
            <a:off x="2673360" y="51814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5" name="CustomShape 41"/>
          <p:cNvSpPr/>
          <p:nvPr/>
        </p:nvSpPr>
        <p:spPr>
          <a:xfrm>
            <a:off x="2673360" y="5181480"/>
            <a:ext cx="228240" cy="2282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6" name="CustomShape 42"/>
          <p:cNvSpPr/>
          <p:nvPr/>
        </p:nvSpPr>
        <p:spPr>
          <a:xfrm>
            <a:off x="5568840" y="51814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7" name="CustomShape 43"/>
          <p:cNvSpPr/>
          <p:nvPr/>
        </p:nvSpPr>
        <p:spPr>
          <a:xfrm>
            <a:off x="4425840" y="51814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8" name="CustomShape 44"/>
          <p:cNvSpPr/>
          <p:nvPr/>
        </p:nvSpPr>
        <p:spPr>
          <a:xfrm>
            <a:off x="7626240" y="4038480"/>
            <a:ext cx="228240" cy="2282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9" name="CustomShape 45"/>
          <p:cNvSpPr/>
          <p:nvPr/>
        </p:nvSpPr>
        <p:spPr>
          <a:xfrm>
            <a:off x="7620120" y="4038480"/>
            <a:ext cx="228240" cy="228240"/>
          </a:xfrm>
          <a:prstGeom prst="ellipse">
            <a:avLst/>
          </a:prstGeom>
          <a:solidFill>
            <a:srgbClr val="00cc0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0" name="Line 46"/>
          <p:cNvSpPr/>
          <p:nvPr/>
        </p:nvSpPr>
        <p:spPr>
          <a:xfrm>
            <a:off x="2743200" y="4190760"/>
            <a:ext cx="7238880" cy="0"/>
          </a:xfrm>
          <a:prstGeom prst="line">
            <a:avLst/>
          </a:prstGeom>
          <a:ln w="9360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1" name="CustomShape 47"/>
          <p:cNvSpPr/>
          <p:nvPr/>
        </p:nvSpPr>
        <p:spPr>
          <a:xfrm>
            <a:off x="6172200" y="2133720"/>
            <a:ext cx="228240" cy="228240"/>
          </a:xfrm>
          <a:prstGeom prst="ellipse">
            <a:avLst/>
          </a:prstGeom>
          <a:solidFill>
            <a:srgbClr val="5f5f5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2" name="CustomShape 48"/>
          <p:cNvSpPr/>
          <p:nvPr/>
        </p:nvSpPr>
        <p:spPr>
          <a:xfrm>
            <a:off x="4038480" y="3048120"/>
            <a:ext cx="228240" cy="228240"/>
          </a:xfrm>
          <a:prstGeom prst="ellipse">
            <a:avLst/>
          </a:prstGeom>
          <a:solidFill>
            <a:srgbClr val="5f5f5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3" name="CustomShape 49"/>
          <p:cNvSpPr/>
          <p:nvPr/>
        </p:nvSpPr>
        <p:spPr>
          <a:xfrm>
            <a:off x="3200400" y="4038480"/>
            <a:ext cx="228240" cy="228240"/>
          </a:xfrm>
          <a:prstGeom prst="ellipse">
            <a:avLst/>
          </a:prstGeom>
          <a:solidFill>
            <a:srgbClr val="5f5f5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4" name="CustomShape 50"/>
          <p:cNvSpPr/>
          <p:nvPr/>
        </p:nvSpPr>
        <p:spPr>
          <a:xfrm>
            <a:off x="3200400" y="40384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5" name="CustomShape 51"/>
          <p:cNvSpPr/>
          <p:nvPr/>
        </p:nvSpPr>
        <p:spPr>
          <a:xfrm>
            <a:off x="4952880" y="4038480"/>
            <a:ext cx="228240" cy="228240"/>
          </a:xfrm>
          <a:prstGeom prst="ellipse">
            <a:avLst/>
          </a:prstGeom>
          <a:solidFill>
            <a:srgbClr val="5f5f5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6" name="CustomShape 52"/>
          <p:cNvSpPr/>
          <p:nvPr/>
        </p:nvSpPr>
        <p:spPr>
          <a:xfrm>
            <a:off x="4038480" y="304812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7" name="CustomShape 53"/>
          <p:cNvSpPr/>
          <p:nvPr/>
        </p:nvSpPr>
        <p:spPr>
          <a:xfrm>
            <a:off x="4952880" y="4038480"/>
            <a:ext cx="228240" cy="2282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8" name="CustomShape 54"/>
          <p:cNvSpPr/>
          <p:nvPr/>
        </p:nvSpPr>
        <p:spPr>
          <a:xfrm>
            <a:off x="8381880" y="3048120"/>
            <a:ext cx="228240" cy="228240"/>
          </a:xfrm>
          <a:prstGeom prst="ellipse">
            <a:avLst/>
          </a:prstGeom>
          <a:solidFill>
            <a:srgbClr val="5f5f5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9" name="CustomShape 55"/>
          <p:cNvSpPr/>
          <p:nvPr/>
        </p:nvSpPr>
        <p:spPr>
          <a:xfrm>
            <a:off x="7620120" y="4038480"/>
            <a:ext cx="228240" cy="228240"/>
          </a:xfrm>
          <a:prstGeom prst="ellipse">
            <a:avLst/>
          </a:prstGeom>
          <a:solidFill>
            <a:srgbClr val="5f5f5f"/>
          </a:solidFill>
          <a:ln w="9360">
            <a:solidFill>
              <a:srgbClr val="00cc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82" dur="indefinite" restart="never" nodeType="tmRoot">
          <p:childTnLst>
            <p:seq>
              <p:cTn id="1183" dur="indefinite" nodeType="mainSeq">
                <p:childTnLst>
                  <p:par>
                    <p:cTn id="1184" nodeType="clickEffect" fill="hold">
                      <p:stCondLst>
                        <p:cond delay="indefinite"/>
                      </p:stCondLst>
                      <p:childTnLst>
                        <p:par>
                          <p:cTn id="118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1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8" nodeType="clickEffect" fill="hold">
                      <p:stCondLst>
                        <p:cond delay="indefinite"/>
                      </p:stCondLst>
                      <p:childTnLst>
                        <p:par>
                          <p:cTn id="118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1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2" nodeType="clickEffect" fill="hold">
                      <p:stCondLst>
                        <p:cond delay="indefinite"/>
                      </p:stCondLst>
                      <p:childTnLst>
                        <p:par>
                          <p:cTn id="119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1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6" nodeType="clickEffect" fill="hold">
                      <p:stCondLst>
                        <p:cond delay="indefinite"/>
                      </p:stCondLst>
                      <p:childTnLst>
                        <p:par>
                          <p:cTn id="119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1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2" nodeType="clickEffect" fill="hold">
                      <p:stCondLst>
                        <p:cond delay="indefinite"/>
                      </p:stCondLst>
                      <p:childTnLst>
                        <p:par>
                          <p:cTn id="120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2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0" nodeType="clickEffect" fill="hold">
                      <p:stCondLst>
                        <p:cond delay="indefinite"/>
                      </p:stCondLst>
                      <p:childTnLst>
                        <p:par>
                          <p:cTn id="121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2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0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Performance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1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720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Iterative deepening search is:</a:t>
            </a:r>
            <a:endParaRPr b="0" lang="en-US" sz="36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"/>
            </a:pPr>
            <a:r>
              <a:rPr b="0" lang="en-US" sz="3200" spc="-1" strike="noStrike">
                <a:solidFill>
                  <a:srgbClr val="990033"/>
                </a:solidFill>
                <a:latin typeface="Calibri"/>
              </a:rPr>
              <a:t>Complete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"/>
            </a:pPr>
            <a:r>
              <a:rPr b="0" lang="en-US" sz="3200" spc="-1" strike="noStrike">
                <a:solidFill>
                  <a:srgbClr val="990033"/>
                </a:solidFill>
                <a:latin typeface="Calibri"/>
              </a:rPr>
              <a:t>Optimal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 if step cost =1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720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3600" spc="-1" strike="noStrike">
                <a:solidFill>
                  <a:srgbClr val="333399"/>
                </a:solidFill>
                <a:latin typeface="Calibri"/>
              </a:rPr>
              <a:t>Time complexity:</a:t>
            </a:r>
            <a:br/>
            <a:r>
              <a:rPr b="0" lang="en-US" sz="36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b</a:t>
            </a:r>
            <a:r>
              <a:rPr b="0" lang="en-US" sz="3200" spc="-1" strike="noStrike" baseline="30000">
                <a:solidFill>
                  <a:srgbClr val="333399"/>
                </a:solidFill>
                <a:latin typeface="Calibri"/>
              </a:rPr>
              <a:t>d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+ 2b</a:t>
            </a:r>
            <a:r>
              <a:rPr b="0" lang="en-US" sz="3200" spc="-1" strike="noStrike" baseline="30000">
                <a:solidFill>
                  <a:srgbClr val="333399"/>
                </a:solidFill>
                <a:latin typeface="Calibri"/>
              </a:rPr>
              <a:t>d-1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+ 3b</a:t>
            </a:r>
            <a:r>
              <a:rPr b="0" lang="en-US" sz="3200" spc="-1" strike="noStrike" baseline="30000">
                <a:solidFill>
                  <a:srgbClr val="333399"/>
                </a:solidFill>
                <a:latin typeface="Calibri"/>
              </a:rPr>
              <a:t>d-2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+ …. + (d - 1) b</a:t>
            </a:r>
            <a:r>
              <a:rPr b="0" lang="en-US" sz="3200" spc="-1" strike="noStrike" baseline="30000">
                <a:solidFill>
                  <a:srgbClr val="333399"/>
                </a:solidFill>
                <a:latin typeface="Calibri"/>
              </a:rPr>
              <a:t>2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+ db + (d + 1) = O(b</a:t>
            </a:r>
            <a:r>
              <a:rPr b="0" lang="en-US" sz="3200" spc="-1" strike="noStrike" baseline="30000">
                <a:solidFill>
                  <a:srgbClr val="333399"/>
                </a:solidFill>
                <a:latin typeface="Calibri"/>
              </a:rPr>
              <a:t>d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)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720"/>
              </a:spcBef>
              <a:buClr>
                <a:srgbClr val="0033cc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600" spc="-1" strike="noStrike">
                <a:solidFill>
                  <a:srgbClr val="333399"/>
                </a:solidFill>
                <a:latin typeface="Calibri"/>
              </a:rPr>
              <a:t>Space complexity: O(bd) or O(d)</a:t>
            </a:r>
            <a:endParaRPr b="0" lang="en-US" sz="36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2" name="TextShape 1"/>
          <p:cNvSpPr txBox="1"/>
          <p:nvPr/>
        </p:nvSpPr>
        <p:spPr>
          <a:xfrm>
            <a:off x="0" y="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Number of Generated Nodes </a:t>
            </a:r>
            <a:br/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(Breadth-First &amp; Iterative Deepening)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3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d = 5 and b = 2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graphicFrame>
        <p:nvGraphicFramePr>
          <p:cNvPr id="4194" name="Table 3"/>
          <p:cNvGraphicFramePr/>
          <p:nvPr/>
        </p:nvGraphicFramePr>
        <p:xfrm>
          <a:off x="2438280" y="2286000"/>
          <a:ext cx="4723920" cy="4144680"/>
        </p:xfrm>
        <a:graphic>
          <a:graphicData uri="http://schemas.openxmlformats.org/drawingml/2006/table">
            <a:tbl>
              <a:tblPr/>
              <a:tblGrid>
                <a:gridCol w="990360"/>
                <a:gridCol w="1371600"/>
                <a:gridCol w="2361960"/>
              </a:tblGrid>
              <a:tr h="518040"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BF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ID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18040"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 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6 = 6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18040"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 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5 = 10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18040"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 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4 = 16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18040"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 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3 = 24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18040"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16 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2 = 32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18040"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32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32 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1 = 32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18400"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990000"/>
                          </a:solidFill>
                          <a:latin typeface="Calibri"/>
                        </a:rPr>
                        <a:t>SUM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990000"/>
                          </a:solidFill>
                          <a:latin typeface="Calibri"/>
                        </a:rPr>
                        <a:t>63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990000"/>
                          </a:solidFill>
                          <a:latin typeface="Calibri"/>
                        </a:rPr>
                        <a:t>120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195" name="CustomShape 4"/>
          <p:cNvSpPr/>
          <p:nvPr/>
        </p:nvSpPr>
        <p:spPr>
          <a:xfrm>
            <a:off x="7360560" y="5947560"/>
            <a:ext cx="1894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990000"/>
                </a:solidFill>
                <a:latin typeface="Calibri"/>
              </a:rPr>
              <a:t>120/63 ~ 2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6" name="TextShape 1"/>
          <p:cNvSpPr txBox="1"/>
          <p:nvPr/>
        </p:nvSpPr>
        <p:spPr>
          <a:xfrm>
            <a:off x="0" y="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Number of Generated Nodes </a:t>
            </a:r>
            <a:br/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(Breadth-First &amp; Iterative Deepening)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7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d = 5 and b = 10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graphicFrame>
        <p:nvGraphicFramePr>
          <p:cNvPr id="4198" name="Table 3"/>
          <p:cNvGraphicFramePr/>
          <p:nvPr/>
        </p:nvGraphicFramePr>
        <p:xfrm>
          <a:off x="2438280" y="2268360"/>
          <a:ext cx="4571640" cy="4144680"/>
        </p:xfrm>
        <a:graphic>
          <a:graphicData uri="http://schemas.openxmlformats.org/drawingml/2006/table">
            <a:tbl>
              <a:tblPr/>
              <a:tblGrid>
                <a:gridCol w="1143000"/>
                <a:gridCol w="1904760"/>
                <a:gridCol w="1523880"/>
              </a:tblGrid>
              <a:tr h="504000"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BF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ID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4000"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4000"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50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4000"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100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400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4000"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1,000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3,000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4000"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10,000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20,000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916920"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100,000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100,000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916920"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990000"/>
                          </a:solidFill>
                          <a:latin typeface="Calibri"/>
                        </a:rPr>
                        <a:t>SUM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990000"/>
                          </a:solidFill>
                          <a:latin typeface="Calibri"/>
                        </a:rPr>
                        <a:t>111,111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tIns="45360" bIns="453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561"/>
                        </a:spcBef>
                        <a:tabLst>
                          <a:tab algn="l" pos="0"/>
                        </a:tabLst>
                      </a:pPr>
                      <a:r>
                        <a:rPr b="0" lang="en-US" sz="2800" spc="-1" strike="noStrike">
                          <a:solidFill>
                            <a:srgbClr val="990000"/>
                          </a:solidFill>
                          <a:latin typeface="Calibri"/>
                        </a:rPr>
                        <a:t>123,456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199" name="CustomShape 4"/>
          <p:cNvSpPr/>
          <p:nvPr/>
        </p:nvSpPr>
        <p:spPr>
          <a:xfrm>
            <a:off x="6981120" y="5956200"/>
            <a:ext cx="4122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990000"/>
                </a:solidFill>
                <a:latin typeface="Calibri"/>
              </a:rPr>
              <a:t>123,456/111,111 ~ 1.111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Breadth-First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1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pic>
        <p:nvPicPr>
          <p:cNvPr id="4202" name="Picture 2" descr=""/>
          <p:cNvPicPr/>
          <p:nvPr/>
        </p:nvPicPr>
        <p:blipFill>
          <a:blip r:embed="rId1"/>
          <a:stretch/>
        </p:blipFill>
        <p:spPr>
          <a:xfrm>
            <a:off x="2133720" y="457200"/>
            <a:ext cx="7802640" cy="5851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Depth-First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204" name="Group 2"/>
          <p:cNvGrpSpPr/>
          <p:nvPr/>
        </p:nvGrpSpPr>
        <p:grpSpPr>
          <a:xfrm>
            <a:off x="152280" y="3350160"/>
            <a:ext cx="5486040" cy="3350520"/>
            <a:chOff x="152280" y="3350160"/>
            <a:chExt cx="5486040" cy="3350520"/>
          </a:xfrm>
        </p:grpSpPr>
        <p:sp>
          <p:nvSpPr>
            <p:cNvPr id="4205" name="CustomShape 3"/>
            <p:cNvSpPr/>
            <p:nvPr/>
          </p:nvSpPr>
          <p:spPr>
            <a:xfrm>
              <a:off x="2819520" y="3350160"/>
              <a:ext cx="990360" cy="3337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799"/>
                </a:spcBef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</a:rPr>
                <a:t>S</a:t>
              </a:r>
              <a:endParaRPr b="0" lang="en-IN" sz="1600" spc="-1" strike="noStrike">
                <a:latin typeface="Arial"/>
              </a:endParaRPr>
            </a:p>
          </p:txBody>
        </p:sp>
        <p:sp>
          <p:nvSpPr>
            <p:cNvPr id="4206" name="CustomShape 4"/>
            <p:cNvSpPr/>
            <p:nvPr/>
          </p:nvSpPr>
          <p:spPr>
            <a:xfrm>
              <a:off x="152280" y="486324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a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207" name="CustomShape 5"/>
            <p:cNvSpPr/>
            <p:nvPr/>
          </p:nvSpPr>
          <p:spPr>
            <a:xfrm>
              <a:off x="152280" y="432756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b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208" name="CustomShape 6"/>
            <p:cNvSpPr/>
            <p:nvPr/>
          </p:nvSpPr>
          <p:spPr>
            <a:xfrm>
              <a:off x="685800" y="384660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d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209" name="CustomShape 7"/>
            <p:cNvSpPr/>
            <p:nvPr/>
          </p:nvSpPr>
          <p:spPr>
            <a:xfrm>
              <a:off x="5257800" y="377964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p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210" name="CustomShape 8"/>
            <p:cNvSpPr/>
            <p:nvPr/>
          </p:nvSpPr>
          <p:spPr>
            <a:xfrm>
              <a:off x="838080" y="486324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a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211" name="CustomShape 9"/>
            <p:cNvSpPr/>
            <p:nvPr/>
          </p:nvSpPr>
          <p:spPr>
            <a:xfrm>
              <a:off x="838080" y="432756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212" name="CustomShape 10"/>
            <p:cNvSpPr/>
            <p:nvPr/>
          </p:nvSpPr>
          <p:spPr>
            <a:xfrm flipH="1">
              <a:off x="342360" y="4215960"/>
              <a:ext cx="533160" cy="111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3" name="CustomShape 11"/>
            <p:cNvSpPr/>
            <p:nvPr/>
          </p:nvSpPr>
          <p:spPr>
            <a:xfrm>
              <a:off x="876240" y="4215960"/>
              <a:ext cx="151920" cy="111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4" name="CustomShape 12"/>
            <p:cNvSpPr/>
            <p:nvPr/>
          </p:nvSpPr>
          <p:spPr>
            <a:xfrm>
              <a:off x="343080" y="4697280"/>
              <a:ext cx="1080" cy="16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5" name="CustomShape 13"/>
            <p:cNvSpPr/>
            <p:nvPr/>
          </p:nvSpPr>
          <p:spPr>
            <a:xfrm>
              <a:off x="1028880" y="4697280"/>
              <a:ext cx="1080" cy="16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216" name="Group 14"/>
            <p:cNvGrpSpPr/>
            <p:nvPr/>
          </p:nvGrpSpPr>
          <p:grpSpPr>
            <a:xfrm>
              <a:off x="2895480" y="3779640"/>
              <a:ext cx="1752480" cy="2385360"/>
              <a:chOff x="2895480" y="3779640"/>
              <a:chExt cx="1752480" cy="2385360"/>
            </a:xfrm>
          </p:grpSpPr>
          <p:sp>
            <p:nvSpPr>
              <p:cNvPr id="4217" name="CustomShape 15"/>
              <p:cNvSpPr/>
              <p:nvPr/>
            </p:nvSpPr>
            <p:spPr>
              <a:xfrm>
                <a:off x="3505320" y="37796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e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218" name="CustomShape 16"/>
              <p:cNvSpPr/>
              <p:nvPr/>
            </p:nvSpPr>
            <p:spPr>
              <a:xfrm>
                <a:off x="2895480" y="48506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p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219" name="CustomShape 17"/>
              <p:cNvSpPr/>
              <p:nvPr/>
            </p:nvSpPr>
            <p:spPr>
              <a:xfrm>
                <a:off x="3124080" y="43149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h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220" name="CustomShape 18"/>
              <p:cNvSpPr/>
              <p:nvPr/>
            </p:nvSpPr>
            <p:spPr>
              <a:xfrm>
                <a:off x="3809880" y="48506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f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221" name="CustomShape 19"/>
              <p:cNvSpPr/>
              <p:nvPr/>
            </p:nvSpPr>
            <p:spPr>
              <a:xfrm>
                <a:off x="3809880" y="43149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r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222" name="CustomShape 20"/>
              <p:cNvSpPr/>
              <p:nvPr/>
            </p:nvSpPr>
            <p:spPr>
              <a:xfrm>
                <a:off x="3352680" y="48506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q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223" name="CustomShape 21"/>
              <p:cNvSpPr/>
              <p:nvPr/>
            </p:nvSpPr>
            <p:spPr>
              <a:xfrm>
                <a:off x="2895480" y="53319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q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224" name="CustomShape 22"/>
              <p:cNvSpPr/>
              <p:nvPr/>
            </p:nvSpPr>
            <p:spPr>
              <a:xfrm>
                <a:off x="3581280" y="53319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c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225" name="CustomShape 23"/>
              <p:cNvSpPr/>
              <p:nvPr/>
            </p:nvSpPr>
            <p:spPr>
              <a:xfrm>
                <a:off x="3886200" y="5386320"/>
                <a:ext cx="761760" cy="33372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799"/>
                  </a:spcBef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Arial"/>
                  </a:rPr>
                  <a:t>G</a:t>
                </a:r>
                <a:endParaRPr b="0" lang="en-IN" sz="1600" spc="-1" strike="noStrike">
                  <a:latin typeface="Arial"/>
                </a:endParaRPr>
              </a:p>
            </p:txBody>
          </p:sp>
          <p:sp>
            <p:nvSpPr>
              <p:cNvPr id="4226" name="CustomShape 24"/>
              <p:cNvSpPr/>
              <p:nvPr/>
            </p:nvSpPr>
            <p:spPr>
              <a:xfrm>
                <a:off x="3581280" y="580032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a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227" name="CustomShape 25"/>
              <p:cNvSpPr/>
              <p:nvPr/>
            </p:nvSpPr>
            <p:spPr>
              <a:xfrm flipH="1">
                <a:off x="3314160" y="4149000"/>
                <a:ext cx="38052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28" name="CustomShape 26"/>
              <p:cNvSpPr/>
              <p:nvPr/>
            </p:nvSpPr>
            <p:spPr>
              <a:xfrm>
                <a:off x="3695760" y="4149000"/>
                <a:ext cx="30456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29" name="CustomShape 27"/>
              <p:cNvSpPr/>
              <p:nvPr/>
            </p:nvSpPr>
            <p:spPr>
              <a:xfrm flipH="1">
                <a:off x="3086280" y="4684680"/>
                <a:ext cx="22824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0" name="CustomShape 28"/>
              <p:cNvSpPr/>
              <p:nvPr/>
            </p:nvSpPr>
            <p:spPr>
              <a:xfrm>
                <a:off x="3314880" y="4684680"/>
                <a:ext cx="22824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1" name="CustomShape 29"/>
              <p:cNvSpPr/>
              <p:nvPr/>
            </p:nvSpPr>
            <p:spPr>
              <a:xfrm>
                <a:off x="4000680" y="4684680"/>
                <a:ext cx="108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2" name="CustomShape 30"/>
              <p:cNvSpPr/>
              <p:nvPr/>
            </p:nvSpPr>
            <p:spPr>
              <a:xfrm>
                <a:off x="3086280" y="5220360"/>
                <a:ext cx="1080" cy="11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3" name="CustomShape 31"/>
              <p:cNvSpPr/>
              <p:nvPr/>
            </p:nvSpPr>
            <p:spPr>
              <a:xfrm flipH="1">
                <a:off x="3772080" y="5220360"/>
                <a:ext cx="228240" cy="11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4" name="CustomShape 32"/>
              <p:cNvSpPr/>
              <p:nvPr/>
            </p:nvSpPr>
            <p:spPr>
              <a:xfrm>
                <a:off x="4000680" y="5220360"/>
                <a:ext cx="26640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5" name="CustomShape 33"/>
              <p:cNvSpPr/>
              <p:nvPr/>
            </p:nvSpPr>
            <p:spPr>
              <a:xfrm>
                <a:off x="3772080" y="5701320"/>
                <a:ext cx="1080" cy="98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236" name="CustomShape 34"/>
            <p:cNvSpPr/>
            <p:nvPr/>
          </p:nvSpPr>
          <p:spPr>
            <a:xfrm>
              <a:off x="5257800" y="427320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q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237" name="CustomShape 35"/>
            <p:cNvSpPr/>
            <p:nvPr/>
          </p:nvSpPr>
          <p:spPr>
            <a:xfrm>
              <a:off x="5448240" y="4149000"/>
              <a:ext cx="1080" cy="123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238" name="Group 36"/>
            <p:cNvGrpSpPr/>
            <p:nvPr/>
          </p:nvGrpSpPr>
          <p:grpSpPr>
            <a:xfrm>
              <a:off x="1066680" y="4314960"/>
              <a:ext cx="1752480" cy="2385720"/>
              <a:chOff x="1066680" y="4314960"/>
              <a:chExt cx="1752480" cy="2385720"/>
            </a:xfrm>
          </p:grpSpPr>
          <p:sp>
            <p:nvSpPr>
              <p:cNvPr id="4239" name="CustomShape 37"/>
              <p:cNvSpPr/>
              <p:nvPr/>
            </p:nvSpPr>
            <p:spPr>
              <a:xfrm>
                <a:off x="1676520" y="43149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e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240" name="CustomShape 38"/>
              <p:cNvSpPr/>
              <p:nvPr/>
            </p:nvSpPr>
            <p:spPr>
              <a:xfrm>
                <a:off x="1066680" y="538632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p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241" name="CustomShape 39"/>
              <p:cNvSpPr/>
              <p:nvPr/>
            </p:nvSpPr>
            <p:spPr>
              <a:xfrm>
                <a:off x="1295280" y="48506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h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242" name="CustomShape 40"/>
              <p:cNvSpPr/>
              <p:nvPr/>
            </p:nvSpPr>
            <p:spPr>
              <a:xfrm>
                <a:off x="1981080" y="538632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f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243" name="CustomShape 41"/>
              <p:cNvSpPr/>
              <p:nvPr/>
            </p:nvSpPr>
            <p:spPr>
              <a:xfrm>
                <a:off x="1981080" y="48506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r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244" name="CustomShape 42"/>
              <p:cNvSpPr/>
              <p:nvPr/>
            </p:nvSpPr>
            <p:spPr>
              <a:xfrm>
                <a:off x="1523880" y="538632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q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245" name="CustomShape 43"/>
              <p:cNvSpPr/>
              <p:nvPr/>
            </p:nvSpPr>
            <p:spPr>
              <a:xfrm>
                <a:off x="1066680" y="586728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q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246" name="CustomShape 44"/>
              <p:cNvSpPr/>
              <p:nvPr/>
            </p:nvSpPr>
            <p:spPr>
              <a:xfrm>
                <a:off x="1752480" y="586728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c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247" name="CustomShape 45"/>
              <p:cNvSpPr/>
              <p:nvPr/>
            </p:nvSpPr>
            <p:spPr>
              <a:xfrm>
                <a:off x="2057400" y="5921640"/>
                <a:ext cx="761760" cy="33372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799"/>
                  </a:spcBef>
                </a:pPr>
                <a:r>
                  <a:rPr b="0" i="1" lang="en-US" sz="1600" spc="-1" strike="noStrike">
                    <a:solidFill>
                      <a:srgbClr val="000000"/>
                    </a:solidFill>
                    <a:latin typeface="Arial"/>
                  </a:rPr>
                  <a:t>G</a:t>
                </a:r>
                <a:endParaRPr b="0" lang="en-IN" sz="1600" spc="-1" strike="noStrike">
                  <a:latin typeface="Arial"/>
                </a:endParaRPr>
              </a:p>
            </p:txBody>
          </p:sp>
          <p:sp>
            <p:nvSpPr>
              <p:cNvPr id="4248" name="CustomShape 46"/>
              <p:cNvSpPr/>
              <p:nvPr/>
            </p:nvSpPr>
            <p:spPr>
              <a:xfrm>
                <a:off x="1752480" y="633600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a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249" name="CustomShape 47"/>
              <p:cNvSpPr/>
              <p:nvPr/>
            </p:nvSpPr>
            <p:spPr>
              <a:xfrm flipH="1">
                <a:off x="1485360" y="4684680"/>
                <a:ext cx="38052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50" name="CustomShape 48"/>
              <p:cNvSpPr/>
              <p:nvPr/>
            </p:nvSpPr>
            <p:spPr>
              <a:xfrm>
                <a:off x="1866960" y="4684680"/>
                <a:ext cx="30456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51" name="CustomShape 49"/>
              <p:cNvSpPr/>
              <p:nvPr/>
            </p:nvSpPr>
            <p:spPr>
              <a:xfrm flipH="1">
                <a:off x="1257480" y="5220360"/>
                <a:ext cx="22824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52" name="CustomShape 50"/>
              <p:cNvSpPr/>
              <p:nvPr/>
            </p:nvSpPr>
            <p:spPr>
              <a:xfrm>
                <a:off x="1486080" y="5220360"/>
                <a:ext cx="22824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53" name="CustomShape 51"/>
              <p:cNvSpPr/>
              <p:nvPr/>
            </p:nvSpPr>
            <p:spPr>
              <a:xfrm>
                <a:off x="2171880" y="5220360"/>
                <a:ext cx="108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54" name="CustomShape 52"/>
              <p:cNvSpPr/>
              <p:nvPr/>
            </p:nvSpPr>
            <p:spPr>
              <a:xfrm>
                <a:off x="1257480" y="5755680"/>
                <a:ext cx="1080" cy="11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55" name="CustomShape 53"/>
              <p:cNvSpPr/>
              <p:nvPr/>
            </p:nvSpPr>
            <p:spPr>
              <a:xfrm flipH="1">
                <a:off x="1943280" y="5755680"/>
                <a:ext cx="228240" cy="11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56" name="CustomShape 54"/>
              <p:cNvSpPr/>
              <p:nvPr/>
            </p:nvSpPr>
            <p:spPr>
              <a:xfrm>
                <a:off x="2171880" y="5755680"/>
                <a:ext cx="26640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57" name="CustomShape 55"/>
              <p:cNvSpPr/>
              <p:nvPr/>
            </p:nvSpPr>
            <p:spPr>
              <a:xfrm>
                <a:off x="1943280" y="6237000"/>
                <a:ext cx="1080" cy="98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258" name="CustomShape 56"/>
            <p:cNvSpPr/>
            <p:nvPr/>
          </p:nvSpPr>
          <p:spPr>
            <a:xfrm>
              <a:off x="876240" y="4215960"/>
              <a:ext cx="990360" cy="98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9" name="CustomShape 57"/>
            <p:cNvSpPr/>
            <p:nvPr/>
          </p:nvSpPr>
          <p:spPr>
            <a:xfrm flipH="1">
              <a:off x="876240" y="3688920"/>
              <a:ext cx="2437920" cy="157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0" name="CustomShape 58"/>
            <p:cNvSpPr/>
            <p:nvPr/>
          </p:nvSpPr>
          <p:spPr>
            <a:xfrm>
              <a:off x="3314880" y="3688920"/>
              <a:ext cx="380520" cy="9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1" name="CustomShape 59"/>
            <p:cNvSpPr/>
            <p:nvPr/>
          </p:nvSpPr>
          <p:spPr>
            <a:xfrm>
              <a:off x="3314880" y="3688920"/>
              <a:ext cx="2133360" cy="9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262" name="Group 60"/>
          <p:cNvGrpSpPr/>
          <p:nvPr/>
        </p:nvGrpSpPr>
        <p:grpSpPr>
          <a:xfrm>
            <a:off x="4589640" y="1359000"/>
            <a:ext cx="3030120" cy="1764720"/>
            <a:chOff x="4589640" y="1359000"/>
            <a:chExt cx="3030120" cy="1764720"/>
          </a:xfrm>
        </p:grpSpPr>
        <p:sp>
          <p:nvSpPr>
            <p:cNvPr id="4263" name="CustomShape 61"/>
            <p:cNvSpPr/>
            <p:nvPr/>
          </p:nvSpPr>
          <p:spPr>
            <a:xfrm>
              <a:off x="4589640" y="2393640"/>
              <a:ext cx="299520" cy="30420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</a:rPr>
                <a:t>S</a:t>
              </a:r>
              <a:endParaRPr b="0" lang="en-IN" sz="1600" spc="-1" strike="noStrike">
                <a:latin typeface="Arial"/>
              </a:endParaRPr>
            </a:p>
          </p:txBody>
        </p:sp>
        <p:sp>
          <p:nvSpPr>
            <p:cNvPr id="4264" name="CustomShape 62"/>
            <p:cNvSpPr/>
            <p:nvPr/>
          </p:nvSpPr>
          <p:spPr>
            <a:xfrm>
              <a:off x="7320240" y="1359000"/>
              <a:ext cx="299520" cy="30420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</a:rPr>
                <a:t>G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265" name="CustomShape 63"/>
            <p:cNvSpPr/>
            <p:nvPr/>
          </p:nvSpPr>
          <p:spPr>
            <a:xfrm>
              <a:off x="5459400" y="2120040"/>
              <a:ext cx="299880" cy="30348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d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266" name="CustomShape 64"/>
            <p:cNvSpPr/>
            <p:nvPr/>
          </p:nvSpPr>
          <p:spPr>
            <a:xfrm>
              <a:off x="4829400" y="1663560"/>
              <a:ext cx="299520" cy="30348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b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267" name="CustomShape 65"/>
            <p:cNvSpPr/>
            <p:nvPr/>
          </p:nvSpPr>
          <p:spPr>
            <a:xfrm>
              <a:off x="5129280" y="2728800"/>
              <a:ext cx="299880" cy="30348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p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268" name="CustomShape 66"/>
            <p:cNvSpPr/>
            <p:nvPr/>
          </p:nvSpPr>
          <p:spPr>
            <a:xfrm>
              <a:off x="5849280" y="2819520"/>
              <a:ext cx="299880" cy="30420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q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269" name="CustomShape 67"/>
            <p:cNvSpPr/>
            <p:nvPr/>
          </p:nvSpPr>
          <p:spPr>
            <a:xfrm>
              <a:off x="6179760" y="1632960"/>
              <a:ext cx="299880" cy="30348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270" name="CustomShape 68"/>
            <p:cNvSpPr/>
            <p:nvPr/>
          </p:nvSpPr>
          <p:spPr>
            <a:xfrm>
              <a:off x="6600240" y="1998000"/>
              <a:ext cx="299520" cy="30420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e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271" name="CustomShape 69"/>
            <p:cNvSpPr/>
            <p:nvPr/>
          </p:nvSpPr>
          <p:spPr>
            <a:xfrm>
              <a:off x="6360120" y="2423880"/>
              <a:ext cx="299520" cy="30420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h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272" name="CustomShape 70"/>
            <p:cNvSpPr/>
            <p:nvPr/>
          </p:nvSpPr>
          <p:spPr>
            <a:xfrm>
              <a:off x="5369400" y="1389600"/>
              <a:ext cx="299880" cy="30348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a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273" name="CustomShape 71"/>
            <p:cNvSpPr/>
            <p:nvPr/>
          </p:nvSpPr>
          <p:spPr>
            <a:xfrm>
              <a:off x="7230240" y="2180520"/>
              <a:ext cx="299520" cy="30420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f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274" name="CustomShape 72"/>
            <p:cNvSpPr/>
            <p:nvPr/>
          </p:nvSpPr>
          <p:spPr>
            <a:xfrm>
              <a:off x="7110000" y="2728800"/>
              <a:ext cx="299520" cy="30348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r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275" name="CustomShape 73"/>
            <p:cNvSpPr/>
            <p:nvPr/>
          </p:nvSpPr>
          <p:spPr>
            <a:xfrm>
              <a:off x="4845600" y="2662200"/>
              <a:ext cx="275040" cy="218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6" name="CustomShape 74"/>
            <p:cNvSpPr/>
            <p:nvPr/>
          </p:nvSpPr>
          <p:spPr>
            <a:xfrm flipV="1">
              <a:off x="5385960" y="2972160"/>
              <a:ext cx="454680" cy="23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7" name="CustomShape 75"/>
            <p:cNvSpPr/>
            <p:nvPr/>
          </p:nvSpPr>
          <p:spPr>
            <a:xfrm flipH="1">
              <a:off x="6105960" y="2692440"/>
              <a:ext cx="297360" cy="162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8" name="CustomShape 76"/>
            <p:cNvSpPr/>
            <p:nvPr/>
          </p:nvSpPr>
          <p:spPr>
            <a:xfrm flipH="1">
              <a:off x="5437440" y="2576880"/>
              <a:ext cx="913320" cy="303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9" name="CustomShape 77"/>
            <p:cNvSpPr/>
            <p:nvPr/>
          </p:nvSpPr>
          <p:spPr>
            <a:xfrm flipH="1">
              <a:off x="6615360" y="2310840"/>
              <a:ext cx="133560" cy="148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0" name="CustomShape 78"/>
            <p:cNvSpPr/>
            <p:nvPr/>
          </p:nvSpPr>
          <p:spPr>
            <a:xfrm>
              <a:off x="6856200" y="2266560"/>
              <a:ext cx="297360" cy="497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1" name="CustomShape 79"/>
            <p:cNvSpPr/>
            <p:nvPr/>
          </p:nvSpPr>
          <p:spPr>
            <a:xfrm flipV="1">
              <a:off x="7259760" y="2492640"/>
              <a:ext cx="119520" cy="22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2" name="CustomShape 80"/>
            <p:cNvSpPr/>
            <p:nvPr/>
          </p:nvSpPr>
          <p:spPr>
            <a:xfrm flipV="1">
              <a:off x="7380000" y="1671120"/>
              <a:ext cx="90000" cy="500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3" name="CustomShape 81"/>
            <p:cNvSpPr/>
            <p:nvPr/>
          </p:nvSpPr>
          <p:spPr>
            <a:xfrm flipV="1">
              <a:off x="4845600" y="2263320"/>
              <a:ext cx="613800" cy="16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4" name="CustomShape 82"/>
            <p:cNvSpPr/>
            <p:nvPr/>
          </p:nvSpPr>
          <p:spPr>
            <a:xfrm flipH="1" flipV="1">
              <a:off x="5084640" y="1931400"/>
              <a:ext cx="417240" cy="224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5" name="CustomShape 83"/>
            <p:cNvSpPr/>
            <p:nvPr/>
          </p:nvSpPr>
          <p:spPr>
            <a:xfrm flipV="1">
              <a:off x="5091120" y="1541520"/>
              <a:ext cx="269640" cy="166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6" name="CustomShape 84"/>
            <p:cNvSpPr/>
            <p:nvPr/>
          </p:nvSpPr>
          <p:spPr>
            <a:xfrm flipH="1" flipV="1">
              <a:off x="5677200" y="1541520"/>
              <a:ext cx="492840" cy="243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7" name="CustomShape 85"/>
            <p:cNvSpPr/>
            <p:nvPr/>
          </p:nvSpPr>
          <p:spPr>
            <a:xfrm flipV="1">
              <a:off x="5716080" y="1900800"/>
              <a:ext cx="506880" cy="254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8" name="CustomShape 86"/>
            <p:cNvSpPr/>
            <p:nvPr/>
          </p:nvSpPr>
          <p:spPr>
            <a:xfrm flipV="1">
              <a:off x="5768280" y="2150280"/>
              <a:ext cx="823320" cy="120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9" name="CustomShape 87"/>
            <p:cNvSpPr/>
            <p:nvPr/>
          </p:nvSpPr>
          <p:spPr>
            <a:xfrm flipH="1" rot="5400000">
              <a:off x="6664320" y="1608120"/>
              <a:ext cx="431280" cy="785160"/>
            </a:xfrm>
            <a:prstGeom prst="curvedConnector2">
              <a:avLst/>
            </a:pr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90" name="CustomShape 88"/>
            <p:cNvSpPr/>
            <p:nvPr/>
          </p:nvSpPr>
          <p:spPr>
            <a:xfrm flipV="1">
              <a:off x="4897440" y="2266200"/>
              <a:ext cx="1746000" cy="279360"/>
            </a:xfrm>
            <a:prstGeom prst="curvedConnector2">
              <a:avLst/>
            </a:pr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291" name="Line 89"/>
          <p:cNvSpPr/>
          <p:nvPr/>
        </p:nvSpPr>
        <p:spPr>
          <a:xfrm>
            <a:off x="0" y="3200400"/>
            <a:ext cx="12191760" cy="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2" name="CustomShape 90"/>
          <p:cNvSpPr/>
          <p:nvPr/>
        </p:nvSpPr>
        <p:spPr>
          <a:xfrm>
            <a:off x="376200" y="1371600"/>
            <a:ext cx="2366640" cy="181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Strategy: expand a shallowest node first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Implementation: Fringe is a FIFO queue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Move to nearest dot and eat it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0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010520" y="1100880"/>
            <a:ext cx="10170720" cy="5756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restart="whenNotActive" nodeType="interactiveSeq" fill="hold">
                <p:stCondLst>
                  <p:cond delay="0" evt="onClick">
                    <p:tgtEl>
                      <p:spTgt spid="330"/>
                    </p:tgtEl>
                  </p:cond>
                </p:stCondLst>
                <p:childTnLst>
                  <p:par>
                    <p:cTn id="97" fill="hold">
                      <p:stCondLst>
                        <p:cond delay="0" evt="onClick">
                          <p:tgtEl>
                            <p:spTgt spid="330"/>
                          </p:tgtEl>
                        </p:cond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0" dur="1" fill="hold"/>
                                        <p:tgtEl>
                                          <p:spTgt spid="3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3" name="TextShape 1"/>
          <p:cNvSpPr txBox="1"/>
          <p:nvPr/>
        </p:nvSpPr>
        <p:spPr>
          <a:xfrm>
            <a:off x="0" y="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Breadth-First Strategy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4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 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New nodes are inserted </a:t>
            </a:r>
            <a:r>
              <a:rPr b="0" lang="en-US" sz="2800" spc="-1" strike="noStrike">
                <a:solidFill>
                  <a:srgbClr val="990033"/>
                </a:solidFill>
                <a:latin typeface="Calibri"/>
              </a:rPr>
              <a:t>at the end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of FRINGE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</p:txBody>
      </p:sp>
      <p:grpSp>
        <p:nvGrpSpPr>
          <p:cNvPr id="4295" name="Group 3"/>
          <p:cNvGrpSpPr/>
          <p:nvPr/>
        </p:nvGrpSpPr>
        <p:grpSpPr>
          <a:xfrm>
            <a:off x="2726280" y="2755800"/>
            <a:ext cx="2836080" cy="2208960"/>
            <a:chOff x="2726280" y="2755800"/>
            <a:chExt cx="2836080" cy="2208960"/>
          </a:xfrm>
        </p:grpSpPr>
        <p:grpSp>
          <p:nvGrpSpPr>
            <p:cNvPr id="4296" name="Group 4"/>
            <p:cNvGrpSpPr/>
            <p:nvPr/>
          </p:nvGrpSpPr>
          <p:grpSpPr>
            <a:xfrm>
              <a:off x="3048120" y="2895480"/>
              <a:ext cx="2514240" cy="2057040"/>
              <a:chOff x="3048120" y="2895480"/>
              <a:chExt cx="2514240" cy="2057040"/>
            </a:xfrm>
          </p:grpSpPr>
          <p:grpSp>
            <p:nvGrpSpPr>
              <p:cNvPr id="4297" name="Group 5"/>
              <p:cNvGrpSpPr/>
              <p:nvPr/>
            </p:nvGrpSpPr>
            <p:grpSpPr>
              <a:xfrm>
                <a:off x="3048120" y="2895480"/>
                <a:ext cx="2514240" cy="2057040"/>
                <a:chOff x="3048120" y="2895480"/>
                <a:chExt cx="2514240" cy="2057040"/>
              </a:xfrm>
            </p:grpSpPr>
            <p:grpSp>
              <p:nvGrpSpPr>
                <p:cNvPr id="4298" name="Group 6"/>
                <p:cNvGrpSpPr/>
                <p:nvPr/>
              </p:nvGrpSpPr>
              <p:grpSpPr>
                <a:xfrm>
                  <a:off x="3048120" y="2895480"/>
                  <a:ext cx="2514240" cy="2057040"/>
                  <a:chOff x="3048120" y="2895480"/>
                  <a:chExt cx="2514240" cy="2057040"/>
                </a:xfrm>
              </p:grpSpPr>
              <p:sp>
                <p:nvSpPr>
                  <p:cNvPr id="4299" name="CustomShape 7"/>
                  <p:cNvSpPr/>
                  <p:nvPr/>
                </p:nvSpPr>
                <p:spPr>
                  <a:xfrm>
                    <a:off x="4191120" y="2895480"/>
                    <a:ext cx="228240" cy="22824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36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300" name="CustomShape 8"/>
                  <p:cNvSpPr/>
                  <p:nvPr/>
                </p:nvSpPr>
                <p:spPr>
                  <a:xfrm>
                    <a:off x="3505320" y="3733920"/>
                    <a:ext cx="228240" cy="22824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36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301" name="CustomShape 9"/>
                  <p:cNvSpPr/>
                  <p:nvPr/>
                </p:nvSpPr>
                <p:spPr>
                  <a:xfrm>
                    <a:off x="4876920" y="3733920"/>
                    <a:ext cx="228240" cy="22824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36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302" name="CustomShape 10"/>
                  <p:cNvSpPr/>
                  <p:nvPr/>
                </p:nvSpPr>
                <p:spPr>
                  <a:xfrm>
                    <a:off x="3048120" y="4724280"/>
                    <a:ext cx="228240" cy="22824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36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303" name="CustomShape 11"/>
                  <p:cNvSpPr/>
                  <p:nvPr/>
                </p:nvSpPr>
                <p:spPr>
                  <a:xfrm>
                    <a:off x="3886200" y="4724280"/>
                    <a:ext cx="228240" cy="22824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36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304" name="CustomShape 12"/>
                  <p:cNvSpPr/>
                  <p:nvPr/>
                </p:nvSpPr>
                <p:spPr>
                  <a:xfrm>
                    <a:off x="4495680" y="4724280"/>
                    <a:ext cx="228240" cy="22824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36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305" name="CustomShape 13"/>
                  <p:cNvSpPr/>
                  <p:nvPr/>
                </p:nvSpPr>
                <p:spPr>
                  <a:xfrm>
                    <a:off x="5334120" y="4724280"/>
                    <a:ext cx="228240" cy="22824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36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306" name="Line 14"/>
                  <p:cNvSpPr/>
                  <p:nvPr/>
                </p:nvSpPr>
                <p:spPr>
                  <a:xfrm flipH="1">
                    <a:off x="3698640" y="3098520"/>
                    <a:ext cx="509760" cy="652680"/>
                  </a:xfrm>
                  <a:prstGeom prst="line">
                    <a:avLst/>
                  </a:prstGeom>
                  <a:ln w="9360">
                    <a:solidFill>
                      <a:schemeClr val="tx1"/>
                    </a:solidFill>
                    <a:round/>
                    <a:tailEnd len="med" type="triangle" w="med"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307" name="Line 15"/>
                  <p:cNvSpPr/>
                  <p:nvPr/>
                </p:nvSpPr>
                <p:spPr>
                  <a:xfrm flipH="1">
                    <a:off x="3201840" y="3946320"/>
                    <a:ext cx="339840" cy="784080"/>
                  </a:xfrm>
                  <a:prstGeom prst="line">
                    <a:avLst/>
                  </a:prstGeom>
                  <a:ln w="9360">
                    <a:solidFill>
                      <a:schemeClr val="tx1"/>
                    </a:solidFill>
                    <a:round/>
                    <a:tailEnd len="med" type="triangle" w="med"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308" name="Line 16"/>
                  <p:cNvSpPr/>
                  <p:nvPr/>
                </p:nvSpPr>
                <p:spPr>
                  <a:xfrm>
                    <a:off x="4403520" y="3098520"/>
                    <a:ext cx="509760" cy="677880"/>
                  </a:xfrm>
                  <a:prstGeom prst="line">
                    <a:avLst/>
                  </a:prstGeom>
                  <a:ln w="9360">
                    <a:solidFill>
                      <a:schemeClr val="tx1"/>
                    </a:solidFill>
                    <a:round/>
                    <a:tailEnd len="med" type="triangle" w="med"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309" name="Line 17"/>
                  <p:cNvSpPr/>
                  <p:nvPr/>
                </p:nvSpPr>
                <p:spPr>
                  <a:xfrm flipH="1">
                    <a:off x="4625640" y="3933720"/>
                    <a:ext cx="314640" cy="796680"/>
                  </a:xfrm>
                  <a:prstGeom prst="line">
                    <a:avLst/>
                  </a:prstGeom>
                  <a:ln w="9360">
                    <a:solidFill>
                      <a:schemeClr val="tx1"/>
                    </a:solidFill>
                    <a:round/>
                    <a:tailEnd len="med" type="triangle" w="med"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310" name="Line 18"/>
                  <p:cNvSpPr/>
                  <p:nvPr/>
                </p:nvSpPr>
                <p:spPr>
                  <a:xfrm>
                    <a:off x="3686040" y="3946320"/>
                    <a:ext cx="287280" cy="784080"/>
                  </a:xfrm>
                  <a:prstGeom prst="line">
                    <a:avLst/>
                  </a:prstGeom>
                  <a:ln w="9360">
                    <a:solidFill>
                      <a:schemeClr val="tx1"/>
                    </a:solidFill>
                    <a:round/>
                    <a:tailEnd len="med" type="triangle" w="med"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311" name="Line 19"/>
                  <p:cNvSpPr/>
                  <p:nvPr/>
                </p:nvSpPr>
                <p:spPr>
                  <a:xfrm>
                    <a:off x="5070240" y="3933720"/>
                    <a:ext cx="339840" cy="796680"/>
                  </a:xfrm>
                  <a:prstGeom prst="line">
                    <a:avLst/>
                  </a:prstGeom>
                  <a:ln w="9360">
                    <a:solidFill>
                      <a:schemeClr val="tx1"/>
                    </a:solidFill>
                    <a:round/>
                    <a:tailEnd len="med" type="triangle" w="med"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4312" name="CustomShape 20"/>
                <p:cNvSpPr/>
                <p:nvPr/>
              </p:nvSpPr>
              <p:spPr>
                <a:xfrm>
                  <a:off x="4191120" y="2895480"/>
                  <a:ext cx="228240" cy="228240"/>
                </a:xfrm>
                <a:prstGeom prst="ellipse">
                  <a:avLst/>
                </a:prstGeom>
                <a:solidFill>
                  <a:srgbClr val="ff3300"/>
                </a:solidFill>
                <a:ln w="936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313" name="CustomShape 21"/>
              <p:cNvSpPr/>
              <p:nvPr/>
            </p:nvSpPr>
            <p:spPr>
              <a:xfrm>
                <a:off x="5334120" y="4724280"/>
                <a:ext cx="228240" cy="228240"/>
              </a:xfrm>
              <a:prstGeom prst="ellipse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314" name="CustomShape 22"/>
            <p:cNvSpPr/>
            <p:nvPr/>
          </p:nvSpPr>
          <p:spPr>
            <a:xfrm>
              <a:off x="3183480" y="359424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2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4315" name="CustomShape 23"/>
            <p:cNvSpPr/>
            <p:nvPr/>
          </p:nvSpPr>
          <p:spPr>
            <a:xfrm>
              <a:off x="4478760" y="359424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3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4316" name="CustomShape 24"/>
            <p:cNvSpPr/>
            <p:nvPr/>
          </p:nvSpPr>
          <p:spPr>
            <a:xfrm>
              <a:off x="2726280" y="450864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4317" name="CustomShape 25"/>
            <p:cNvSpPr/>
            <p:nvPr/>
          </p:nvSpPr>
          <p:spPr>
            <a:xfrm>
              <a:off x="3564360" y="450864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5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4318" name="CustomShape 26"/>
            <p:cNvSpPr/>
            <p:nvPr/>
          </p:nvSpPr>
          <p:spPr>
            <a:xfrm>
              <a:off x="3869280" y="27558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1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4319" name="CustomShape 27"/>
            <p:cNvSpPr/>
            <p:nvPr/>
          </p:nvSpPr>
          <p:spPr>
            <a:xfrm>
              <a:off x="4223160" y="450864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6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4320" name="CustomShape 28"/>
            <p:cNvSpPr/>
            <p:nvPr/>
          </p:nvSpPr>
          <p:spPr>
            <a:xfrm>
              <a:off x="5012280" y="450864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7</a:t>
              </a:r>
              <a:endParaRPr b="0" lang="en-IN" sz="2400" spc="-1" strike="noStrike">
                <a:latin typeface="Arial"/>
              </a:endParaRPr>
            </a:p>
          </p:txBody>
        </p:sp>
      </p:grpSp>
      <p:sp>
        <p:nvSpPr>
          <p:cNvPr id="4321" name="CustomShape 29"/>
          <p:cNvSpPr/>
          <p:nvPr/>
        </p:nvSpPr>
        <p:spPr>
          <a:xfrm>
            <a:off x="5855040" y="3551400"/>
            <a:ext cx="2196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FRINGE = (1)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322" name="CustomShape 30"/>
          <p:cNvSpPr/>
          <p:nvPr/>
        </p:nvSpPr>
        <p:spPr>
          <a:xfrm>
            <a:off x="3657600" y="2895480"/>
            <a:ext cx="228240" cy="151920"/>
          </a:xfrm>
          <a:prstGeom prst="chevron">
            <a:avLst>
              <a:gd name="adj" fmla="val 37500"/>
            </a:avLst>
          </a:prstGeom>
          <a:solidFill>
            <a:srgbClr val="3366ff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14" dur="indefinite" restart="never" nodeType="tmRoot">
          <p:childTnLst>
            <p:seq>
              <p:cTn id="1215" dur="indefinite" nodeType="mainSeq">
                <p:childTnLst>
                  <p:par>
                    <p:cTn id="1216" nodeType="clickEffect" fill="hold">
                      <p:stCondLst>
                        <p:cond delay="indefinite"/>
                      </p:stCondLst>
                      <p:childTnLst>
                        <p:par>
                          <p:cTn id="121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2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0" nodeType="clickEffect" fill="hold">
                      <p:stCondLst>
                        <p:cond delay="indefinite"/>
                      </p:stCondLst>
                      <p:childTnLst>
                        <p:par>
                          <p:cTn id="122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2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3" name="TextShape 1"/>
          <p:cNvSpPr txBox="1"/>
          <p:nvPr/>
        </p:nvSpPr>
        <p:spPr>
          <a:xfrm>
            <a:off x="0" y="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Breadth-First Strategy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4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 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New nodes are inserted </a:t>
            </a:r>
            <a:r>
              <a:rPr b="0" lang="en-US" sz="2800" spc="-1" strike="noStrike">
                <a:solidFill>
                  <a:srgbClr val="990033"/>
                </a:solidFill>
                <a:latin typeface="Calibri"/>
              </a:rPr>
              <a:t>at the end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of FRINGE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4325" name="CustomShape 3"/>
          <p:cNvSpPr/>
          <p:nvPr/>
        </p:nvSpPr>
        <p:spPr>
          <a:xfrm>
            <a:off x="5811480" y="3551400"/>
            <a:ext cx="2584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FRINGE = (2, 3)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326" name="CustomShape 4"/>
          <p:cNvSpPr/>
          <p:nvPr/>
        </p:nvSpPr>
        <p:spPr>
          <a:xfrm>
            <a:off x="2895480" y="3733920"/>
            <a:ext cx="228240" cy="151920"/>
          </a:xfrm>
          <a:prstGeom prst="chevron">
            <a:avLst>
              <a:gd name="adj" fmla="val 37500"/>
            </a:avLst>
          </a:prstGeom>
          <a:solidFill>
            <a:srgbClr val="3366ff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327" name="Group 5"/>
          <p:cNvGrpSpPr/>
          <p:nvPr/>
        </p:nvGrpSpPr>
        <p:grpSpPr>
          <a:xfrm>
            <a:off x="2726280" y="2755800"/>
            <a:ext cx="2836080" cy="2208960"/>
            <a:chOff x="2726280" y="2755800"/>
            <a:chExt cx="2836080" cy="2208960"/>
          </a:xfrm>
        </p:grpSpPr>
        <p:grpSp>
          <p:nvGrpSpPr>
            <p:cNvPr id="4328" name="Group 6"/>
            <p:cNvGrpSpPr/>
            <p:nvPr/>
          </p:nvGrpSpPr>
          <p:grpSpPr>
            <a:xfrm>
              <a:off x="2726280" y="2755800"/>
              <a:ext cx="2836080" cy="2208960"/>
              <a:chOff x="2726280" y="2755800"/>
              <a:chExt cx="2836080" cy="2208960"/>
            </a:xfrm>
          </p:grpSpPr>
          <p:grpSp>
            <p:nvGrpSpPr>
              <p:cNvPr id="4329" name="Group 7"/>
              <p:cNvGrpSpPr/>
              <p:nvPr/>
            </p:nvGrpSpPr>
            <p:grpSpPr>
              <a:xfrm>
                <a:off x="3048120" y="2895480"/>
                <a:ext cx="2514240" cy="2057040"/>
                <a:chOff x="3048120" y="2895480"/>
                <a:chExt cx="2514240" cy="2057040"/>
              </a:xfrm>
            </p:grpSpPr>
            <p:grpSp>
              <p:nvGrpSpPr>
                <p:cNvPr id="4330" name="Group 8"/>
                <p:cNvGrpSpPr/>
                <p:nvPr/>
              </p:nvGrpSpPr>
              <p:grpSpPr>
                <a:xfrm>
                  <a:off x="3048120" y="2895480"/>
                  <a:ext cx="2514240" cy="2057040"/>
                  <a:chOff x="3048120" y="2895480"/>
                  <a:chExt cx="2514240" cy="2057040"/>
                </a:xfrm>
              </p:grpSpPr>
              <p:grpSp>
                <p:nvGrpSpPr>
                  <p:cNvPr id="4331" name="Group 9"/>
                  <p:cNvGrpSpPr/>
                  <p:nvPr/>
                </p:nvGrpSpPr>
                <p:grpSpPr>
                  <a:xfrm>
                    <a:off x="3048120" y="2895480"/>
                    <a:ext cx="2514240" cy="2057040"/>
                    <a:chOff x="3048120" y="2895480"/>
                    <a:chExt cx="2514240" cy="2057040"/>
                  </a:xfrm>
                </p:grpSpPr>
                <p:sp>
                  <p:nvSpPr>
                    <p:cNvPr id="4332" name="CustomShape 10"/>
                    <p:cNvSpPr/>
                    <p:nvPr/>
                  </p:nvSpPr>
                  <p:spPr>
                    <a:xfrm>
                      <a:off x="4191120" y="2895480"/>
                      <a:ext cx="228240" cy="22824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360">
                      <a:solidFill>
                        <a:schemeClr val="tx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333" name="CustomShape 11"/>
                    <p:cNvSpPr/>
                    <p:nvPr/>
                  </p:nvSpPr>
                  <p:spPr>
                    <a:xfrm>
                      <a:off x="3505320" y="3733920"/>
                      <a:ext cx="228240" cy="22824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360">
                      <a:solidFill>
                        <a:schemeClr val="tx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334" name="CustomShape 12"/>
                    <p:cNvSpPr/>
                    <p:nvPr/>
                  </p:nvSpPr>
                  <p:spPr>
                    <a:xfrm>
                      <a:off x="4876920" y="3733920"/>
                      <a:ext cx="228240" cy="22824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360">
                      <a:solidFill>
                        <a:schemeClr val="tx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335" name="CustomShape 13"/>
                    <p:cNvSpPr/>
                    <p:nvPr/>
                  </p:nvSpPr>
                  <p:spPr>
                    <a:xfrm>
                      <a:off x="3048120" y="4724280"/>
                      <a:ext cx="228240" cy="22824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360">
                      <a:solidFill>
                        <a:schemeClr val="tx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336" name="CustomShape 14"/>
                    <p:cNvSpPr/>
                    <p:nvPr/>
                  </p:nvSpPr>
                  <p:spPr>
                    <a:xfrm>
                      <a:off x="3886200" y="4724280"/>
                      <a:ext cx="228240" cy="22824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360">
                      <a:solidFill>
                        <a:schemeClr val="tx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337" name="CustomShape 15"/>
                    <p:cNvSpPr/>
                    <p:nvPr/>
                  </p:nvSpPr>
                  <p:spPr>
                    <a:xfrm>
                      <a:off x="4495680" y="4724280"/>
                      <a:ext cx="228240" cy="22824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360">
                      <a:solidFill>
                        <a:schemeClr val="tx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338" name="CustomShape 16"/>
                    <p:cNvSpPr/>
                    <p:nvPr/>
                  </p:nvSpPr>
                  <p:spPr>
                    <a:xfrm>
                      <a:off x="5334120" y="4724280"/>
                      <a:ext cx="228240" cy="22824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360">
                      <a:solidFill>
                        <a:schemeClr val="tx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339" name="Line 17"/>
                    <p:cNvSpPr/>
                    <p:nvPr/>
                  </p:nvSpPr>
                  <p:spPr>
                    <a:xfrm flipH="1">
                      <a:off x="3698640" y="3098520"/>
                      <a:ext cx="509760" cy="652680"/>
                    </a:xfrm>
                    <a:prstGeom prst="line">
                      <a:avLst/>
                    </a:prstGeom>
                    <a:ln w="9360">
                      <a:solidFill>
                        <a:schemeClr val="tx1"/>
                      </a:solidFill>
                      <a:round/>
                      <a:tailEnd len="med" type="triangle" w="med"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340" name="Line 18"/>
                    <p:cNvSpPr/>
                    <p:nvPr/>
                  </p:nvSpPr>
                  <p:spPr>
                    <a:xfrm flipH="1">
                      <a:off x="3201840" y="3946320"/>
                      <a:ext cx="339840" cy="784080"/>
                    </a:xfrm>
                    <a:prstGeom prst="line">
                      <a:avLst/>
                    </a:prstGeom>
                    <a:ln w="9360">
                      <a:solidFill>
                        <a:schemeClr val="tx1"/>
                      </a:solidFill>
                      <a:round/>
                      <a:tailEnd len="med" type="triangle" w="med"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341" name="Line 19"/>
                    <p:cNvSpPr/>
                    <p:nvPr/>
                  </p:nvSpPr>
                  <p:spPr>
                    <a:xfrm>
                      <a:off x="4403520" y="3098520"/>
                      <a:ext cx="509760" cy="677880"/>
                    </a:xfrm>
                    <a:prstGeom prst="line">
                      <a:avLst/>
                    </a:prstGeom>
                    <a:ln w="9360">
                      <a:solidFill>
                        <a:schemeClr val="tx1"/>
                      </a:solidFill>
                      <a:round/>
                      <a:tailEnd len="med" type="triangle" w="med"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342" name="Line 20"/>
                    <p:cNvSpPr/>
                    <p:nvPr/>
                  </p:nvSpPr>
                  <p:spPr>
                    <a:xfrm flipH="1">
                      <a:off x="4625640" y="3933720"/>
                      <a:ext cx="314640" cy="796680"/>
                    </a:xfrm>
                    <a:prstGeom prst="line">
                      <a:avLst/>
                    </a:prstGeom>
                    <a:ln w="9360">
                      <a:solidFill>
                        <a:schemeClr val="tx1"/>
                      </a:solidFill>
                      <a:round/>
                      <a:tailEnd len="med" type="triangle" w="med"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343" name="Line 21"/>
                    <p:cNvSpPr/>
                    <p:nvPr/>
                  </p:nvSpPr>
                  <p:spPr>
                    <a:xfrm>
                      <a:off x="3686040" y="3946320"/>
                      <a:ext cx="287280" cy="784080"/>
                    </a:xfrm>
                    <a:prstGeom prst="line">
                      <a:avLst/>
                    </a:prstGeom>
                    <a:ln w="9360">
                      <a:solidFill>
                        <a:schemeClr val="tx1"/>
                      </a:solidFill>
                      <a:round/>
                      <a:tailEnd len="med" type="triangle" w="med"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344" name="Line 22"/>
                    <p:cNvSpPr/>
                    <p:nvPr/>
                  </p:nvSpPr>
                  <p:spPr>
                    <a:xfrm>
                      <a:off x="5070240" y="3933720"/>
                      <a:ext cx="339840" cy="796680"/>
                    </a:xfrm>
                    <a:prstGeom prst="line">
                      <a:avLst/>
                    </a:prstGeom>
                    <a:ln w="9360">
                      <a:solidFill>
                        <a:schemeClr val="tx1"/>
                      </a:solidFill>
                      <a:round/>
                      <a:tailEnd len="med" type="triangle" w="med"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4345" name="CustomShape 23"/>
                  <p:cNvSpPr/>
                  <p:nvPr/>
                </p:nvSpPr>
                <p:spPr>
                  <a:xfrm>
                    <a:off x="4191120" y="2895480"/>
                    <a:ext cx="228240" cy="228240"/>
                  </a:xfrm>
                  <a:prstGeom prst="ellipse">
                    <a:avLst/>
                  </a:prstGeom>
                  <a:solidFill>
                    <a:srgbClr val="ff3300"/>
                  </a:solidFill>
                  <a:ln w="936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4346" name="CustomShape 24"/>
                <p:cNvSpPr/>
                <p:nvPr/>
              </p:nvSpPr>
              <p:spPr>
                <a:xfrm>
                  <a:off x="5334120" y="4724280"/>
                  <a:ext cx="228240" cy="228240"/>
                </a:xfrm>
                <a:prstGeom prst="ellipse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347" name="CustomShape 25"/>
              <p:cNvSpPr/>
              <p:nvPr/>
            </p:nvSpPr>
            <p:spPr>
              <a:xfrm>
                <a:off x="3183480" y="359424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2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348" name="CustomShape 26"/>
              <p:cNvSpPr/>
              <p:nvPr/>
            </p:nvSpPr>
            <p:spPr>
              <a:xfrm>
                <a:off x="4478760" y="359424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3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349" name="CustomShape 27"/>
              <p:cNvSpPr/>
              <p:nvPr/>
            </p:nvSpPr>
            <p:spPr>
              <a:xfrm>
                <a:off x="2726280" y="450864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4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350" name="CustomShape 28"/>
              <p:cNvSpPr/>
              <p:nvPr/>
            </p:nvSpPr>
            <p:spPr>
              <a:xfrm>
                <a:off x="3564360" y="450864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5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351" name="CustomShape 29"/>
              <p:cNvSpPr/>
              <p:nvPr/>
            </p:nvSpPr>
            <p:spPr>
              <a:xfrm>
                <a:off x="3869280" y="275580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1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352" name="CustomShape 30"/>
              <p:cNvSpPr/>
              <p:nvPr/>
            </p:nvSpPr>
            <p:spPr>
              <a:xfrm>
                <a:off x="4223160" y="450864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6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353" name="CustomShape 31"/>
              <p:cNvSpPr/>
              <p:nvPr/>
            </p:nvSpPr>
            <p:spPr>
              <a:xfrm>
                <a:off x="5012280" y="450864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7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  <p:sp>
          <p:nvSpPr>
            <p:cNvPr id="4354" name="CustomShape 32"/>
            <p:cNvSpPr/>
            <p:nvPr/>
          </p:nvSpPr>
          <p:spPr>
            <a:xfrm>
              <a:off x="3505320" y="3733920"/>
              <a:ext cx="228240" cy="228240"/>
            </a:xfrm>
            <a:prstGeom prst="ellipse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5" name="CustomShape 33"/>
            <p:cNvSpPr/>
            <p:nvPr/>
          </p:nvSpPr>
          <p:spPr>
            <a:xfrm>
              <a:off x="4191120" y="2895480"/>
              <a:ext cx="228240" cy="228240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6" name="CustomShape 34"/>
            <p:cNvSpPr/>
            <p:nvPr/>
          </p:nvSpPr>
          <p:spPr>
            <a:xfrm>
              <a:off x="4876920" y="3733920"/>
              <a:ext cx="228240" cy="228240"/>
            </a:xfrm>
            <a:prstGeom prst="ellipse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24" dur="indefinite" restart="never" nodeType="tmRoot">
          <p:childTnLst>
            <p:seq>
              <p:cTn id="1225" dur="indefinite" nodeType="mainSeq">
                <p:childTnLst>
                  <p:par>
                    <p:cTn id="1226" nodeType="clickEffect" fill="hold">
                      <p:stCondLst>
                        <p:cond delay="indefinite"/>
                      </p:stCondLst>
                      <p:childTnLst>
                        <p:par>
                          <p:cTn id="122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2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7" name="TextShape 1"/>
          <p:cNvSpPr txBox="1"/>
          <p:nvPr/>
        </p:nvSpPr>
        <p:spPr>
          <a:xfrm>
            <a:off x="0" y="-4428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Breadth-First Strategy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8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 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New nodes are inserted </a:t>
            </a:r>
            <a:r>
              <a:rPr b="0" lang="en-US" sz="2800" spc="-1" strike="noStrike">
                <a:solidFill>
                  <a:srgbClr val="990033"/>
                </a:solidFill>
                <a:latin typeface="Calibri"/>
              </a:rPr>
              <a:t>at the end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of FRINGE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4359" name="CustomShape 3"/>
          <p:cNvSpPr/>
          <p:nvPr/>
        </p:nvSpPr>
        <p:spPr>
          <a:xfrm>
            <a:off x="5767560" y="3551400"/>
            <a:ext cx="2973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FRINGE = (3, 4, 5)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360" name="CustomShape 4"/>
          <p:cNvSpPr/>
          <p:nvPr/>
        </p:nvSpPr>
        <p:spPr>
          <a:xfrm>
            <a:off x="4267080" y="3733920"/>
            <a:ext cx="228240" cy="151920"/>
          </a:xfrm>
          <a:prstGeom prst="chevron">
            <a:avLst>
              <a:gd name="adj" fmla="val 37500"/>
            </a:avLst>
          </a:prstGeom>
          <a:solidFill>
            <a:srgbClr val="3366ff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361" name="Group 5"/>
          <p:cNvGrpSpPr/>
          <p:nvPr/>
        </p:nvGrpSpPr>
        <p:grpSpPr>
          <a:xfrm>
            <a:off x="2726280" y="2755800"/>
            <a:ext cx="2836080" cy="2208960"/>
            <a:chOff x="2726280" y="2755800"/>
            <a:chExt cx="2836080" cy="2208960"/>
          </a:xfrm>
        </p:grpSpPr>
        <p:grpSp>
          <p:nvGrpSpPr>
            <p:cNvPr id="4362" name="Group 6"/>
            <p:cNvGrpSpPr/>
            <p:nvPr/>
          </p:nvGrpSpPr>
          <p:grpSpPr>
            <a:xfrm>
              <a:off x="2726280" y="2755800"/>
              <a:ext cx="2836080" cy="2208960"/>
              <a:chOff x="2726280" y="2755800"/>
              <a:chExt cx="2836080" cy="2208960"/>
            </a:xfrm>
          </p:grpSpPr>
          <p:grpSp>
            <p:nvGrpSpPr>
              <p:cNvPr id="4363" name="Group 7"/>
              <p:cNvGrpSpPr/>
              <p:nvPr/>
            </p:nvGrpSpPr>
            <p:grpSpPr>
              <a:xfrm>
                <a:off x="3048120" y="2895480"/>
                <a:ext cx="2514240" cy="2057040"/>
                <a:chOff x="3048120" y="2895480"/>
                <a:chExt cx="2514240" cy="2057040"/>
              </a:xfrm>
            </p:grpSpPr>
            <p:grpSp>
              <p:nvGrpSpPr>
                <p:cNvPr id="4364" name="Group 8"/>
                <p:cNvGrpSpPr/>
                <p:nvPr/>
              </p:nvGrpSpPr>
              <p:grpSpPr>
                <a:xfrm>
                  <a:off x="3048120" y="2895480"/>
                  <a:ext cx="2514240" cy="2057040"/>
                  <a:chOff x="3048120" y="2895480"/>
                  <a:chExt cx="2514240" cy="2057040"/>
                </a:xfrm>
              </p:grpSpPr>
              <p:grpSp>
                <p:nvGrpSpPr>
                  <p:cNvPr id="4365" name="Group 9"/>
                  <p:cNvGrpSpPr/>
                  <p:nvPr/>
                </p:nvGrpSpPr>
                <p:grpSpPr>
                  <a:xfrm>
                    <a:off x="3048120" y="2895480"/>
                    <a:ext cx="2514240" cy="2057040"/>
                    <a:chOff x="3048120" y="2895480"/>
                    <a:chExt cx="2514240" cy="2057040"/>
                  </a:xfrm>
                </p:grpSpPr>
                <p:sp>
                  <p:nvSpPr>
                    <p:cNvPr id="4366" name="CustomShape 10"/>
                    <p:cNvSpPr/>
                    <p:nvPr/>
                  </p:nvSpPr>
                  <p:spPr>
                    <a:xfrm>
                      <a:off x="4191120" y="2895480"/>
                      <a:ext cx="228240" cy="22824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360">
                      <a:solidFill>
                        <a:schemeClr val="tx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367" name="CustomShape 11"/>
                    <p:cNvSpPr/>
                    <p:nvPr/>
                  </p:nvSpPr>
                  <p:spPr>
                    <a:xfrm>
                      <a:off x="3505320" y="3733920"/>
                      <a:ext cx="228240" cy="22824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360">
                      <a:solidFill>
                        <a:schemeClr val="tx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368" name="CustomShape 12"/>
                    <p:cNvSpPr/>
                    <p:nvPr/>
                  </p:nvSpPr>
                  <p:spPr>
                    <a:xfrm>
                      <a:off x="4876920" y="3733920"/>
                      <a:ext cx="228240" cy="22824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360">
                      <a:solidFill>
                        <a:schemeClr val="tx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369" name="CustomShape 13"/>
                    <p:cNvSpPr/>
                    <p:nvPr/>
                  </p:nvSpPr>
                  <p:spPr>
                    <a:xfrm>
                      <a:off x="3048120" y="4724280"/>
                      <a:ext cx="228240" cy="22824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360">
                      <a:solidFill>
                        <a:schemeClr val="tx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370" name="CustomShape 14"/>
                    <p:cNvSpPr/>
                    <p:nvPr/>
                  </p:nvSpPr>
                  <p:spPr>
                    <a:xfrm>
                      <a:off x="3886200" y="4724280"/>
                      <a:ext cx="228240" cy="22824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360">
                      <a:solidFill>
                        <a:schemeClr val="tx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371" name="CustomShape 15"/>
                    <p:cNvSpPr/>
                    <p:nvPr/>
                  </p:nvSpPr>
                  <p:spPr>
                    <a:xfrm>
                      <a:off x="4495680" y="4724280"/>
                      <a:ext cx="228240" cy="22824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360">
                      <a:solidFill>
                        <a:schemeClr val="tx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372" name="CustomShape 16"/>
                    <p:cNvSpPr/>
                    <p:nvPr/>
                  </p:nvSpPr>
                  <p:spPr>
                    <a:xfrm>
                      <a:off x="5334120" y="4724280"/>
                      <a:ext cx="228240" cy="22824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360">
                      <a:solidFill>
                        <a:schemeClr val="tx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373" name="Line 17"/>
                    <p:cNvSpPr/>
                    <p:nvPr/>
                  </p:nvSpPr>
                  <p:spPr>
                    <a:xfrm flipH="1">
                      <a:off x="3698640" y="3098520"/>
                      <a:ext cx="509760" cy="652680"/>
                    </a:xfrm>
                    <a:prstGeom prst="line">
                      <a:avLst/>
                    </a:prstGeom>
                    <a:ln w="9360">
                      <a:solidFill>
                        <a:schemeClr val="tx1"/>
                      </a:solidFill>
                      <a:round/>
                      <a:tailEnd len="med" type="triangle" w="med"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374" name="Line 18"/>
                    <p:cNvSpPr/>
                    <p:nvPr/>
                  </p:nvSpPr>
                  <p:spPr>
                    <a:xfrm flipH="1">
                      <a:off x="3201840" y="3946320"/>
                      <a:ext cx="339840" cy="784080"/>
                    </a:xfrm>
                    <a:prstGeom prst="line">
                      <a:avLst/>
                    </a:prstGeom>
                    <a:ln w="9360">
                      <a:solidFill>
                        <a:schemeClr val="tx1"/>
                      </a:solidFill>
                      <a:round/>
                      <a:tailEnd len="med" type="triangle" w="med"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375" name="Line 19"/>
                    <p:cNvSpPr/>
                    <p:nvPr/>
                  </p:nvSpPr>
                  <p:spPr>
                    <a:xfrm>
                      <a:off x="4403520" y="3098520"/>
                      <a:ext cx="509760" cy="677880"/>
                    </a:xfrm>
                    <a:prstGeom prst="line">
                      <a:avLst/>
                    </a:prstGeom>
                    <a:ln w="9360">
                      <a:solidFill>
                        <a:schemeClr val="tx1"/>
                      </a:solidFill>
                      <a:round/>
                      <a:tailEnd len="med" type="triangle" w="med"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376" name="Line 20"/>
                    <p:cNvSpPr/>
                    <p:nvPr/>
                  </p:nvSpPr>
                  <p:spPr>
                    <a:xfrm flipH="1">
                      <a:off x="4625640" y="3933720"/>
                      <a:ext cx="314640" cy="796680"/>
                    </a:xfrm>
                    <a:prstGeom prst="line">
                      <a:avLst/>
                    </a:prstGeom>
                    <a:ln w="9360">
                      <a:solidFill>
                        <a:schemeClr val="tx1"/>
                      </a:solidFill>
                      <a:round/>
                      <a:tailEnd len="med" type="triangle" w="med"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377" name="Line 21"/>
                    <p:cNvSpPr/>
                    <p:nvPr/>
                  </p:nvSpPr>
                  <p:spPr>
                    <a:xfrm>
                      <a:off x="3686040" y="3946320"/>
                      <a:ext cx="287280" cy="784080"/>
                    </a:xfrm>
                    <a:prstGeom prst="line">
                      <a:avLst/>
                    </a:prstGeom>
                    <a:ln w="9360">
                      <a:solidFill>
                        <a:schemeClr val="tx1"/>
                      </a:solidFill>
                      <a:round/>
                      <a:tailEnd len="med" type="triangle" w="med"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378" name="Line 22"/>
                    <p:cNvSpPr/>
                    <p:nvPr/>
                  </p:nvSpPr>
                  <p:spPr>
                    <a:xfrm>
                      <a:off x="5070240" y="3933720"/>
                      <a:ext cx="339840" cy="796680"/>
                    </a:xfrm>
                    <a:prstGeom prst="line">
                      <a:avLst/>
                    </a:prstGeom>
                    <a:ln w="9360">
                      <a:solidFill>
                        <a:schemeClr val="tx1"/>
                      </a:solidFill>
                      <a:round/>
                      <a:tailEnd len="med" type="triangle" w="med"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4379" name="CustomShape 23"/>
                  <p:cNvSpPr/>
                  <p:nvPr/>
                </p:nvSpPr>
                <p:spPr>
                  <a:xfrm>
                    <a:off x="4191120" y="2895480"/>
                    <a:ext cx="228240" cy="228240"/>
                  </a:xfrm>
                  <a:prstGeom prst="ellipse">
                    <a:avLst/>
                  </a:prstGeom>
                  <a:solidFill>
                    <a:srgbClr val="ff3300"/>
                  </a:solidFill>
                  <a:ln w="936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4380" name="CustomShape 24"/>
                <p:cNvSpPr/>
                <p:nvPr/>
              </p:nvSpPr>
              <p:spPr>
                <a:xfrm>
                  <a:off x="5334120" y="4724280"/>
                  <a:ext cx="228240" cy="228240"/>
                </a:xfrm>
                <a:prstGeom prst="ellipse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381" name="CustomShape 25"/>
              <p:cNvSpPr/>
              <p:nvPr/>
            </p:nvSpPr>
            <p:spPr>
              <a:xfrm>
                <a:off x="3183480" y="359424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2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382" name="CustomShape 26"/>
              <p:cNvSpPr/>
              <p:nvPr/>
            </p:nvSpPr>
            <p:spPr>
              <a:xfrm>
                <a:off x="4478760" y="359424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3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383" name="CustomShape 27"/>
              <p:cNvSpPr/>
              <p:nvPr/>
            </p:nvSpPr>
            <p:spPr>
              <a:xfrm>
                <a:off x="2726280" y="450864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4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384" name="CustomShape 28"/>
              <p:cNvSpPr/>
              <p:nvPr/>
            </p:nvSpPr>
            <p:spPr>
              <a:xfrm>
                <a:off x="3564360" y="450864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5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385" name="CustomShape 29"/>
              <p:cNvSpPr/>
              <p:nvPr/>
            </p:nvSpPr>
            <p:spPr>
              <a:xfrm>
                <a:off x="3869280" y="275580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1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386" name="CustomShape 30"/>
              <p:cNvSpPr/>
              <p:nvPr/>
            </p:nvSpPr>
            <p:spPr>
              <a:xfrm>
                <a:off x="4223160" y="450864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6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387" name="CustomShape 31"/>
              <p:cNvSpPr/>
              <p:nvPr/>
            </p:nvSpPr>
            <p:spPr>
              <a:xfrm>
                <a:off x="5012280" y="450864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7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  <p:sp>
          <p:nvSpPr>
            <p:cNvPr id="4388" name="CustomShape 32"/>
            <p:cNvSpPr/>
            <p:nvPr/>
          </p:nvSpPr>
          <p:spPr>
            <a:xfrm>
              <a:off x="3505320" y="3733920"/>
              <a:ext cx="228240" cy="228240"/>
            </a:xfrm>
            <a:prstGeom prst="ellipse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9" name="CustomShape 33"/>
            <p:cNvSpPr/>
            <p:nvPr/>
          </p:nvSpPr>
          <p:spPr>
            <a:xfrm>
              <a:off x="4191120" y="2895480"/>
              <a:ext cx="228240" cy="228240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0" name="CustomShape 34"/>
            <p:cNvSpPr/>
            <p:nvPr/>
          </p:nvSpPr>
          <p:spPr>
            <a:xfrm>
              <a:off x="4876920" y="3733920"/>
              <a:ext cx="228240" cy="228240"/>
            </a:xfrm>
            <a:prstGeom prst="ellipse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391" name="CustomShape 35"/>
          <p:cNvSpPr/>
          <p:nvPr/>
        </p:nvSpPr>
        <p:spPr>
          <a:xfrm>
            <a:off x="3048120" y="472428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2" name="CustomShape 36"/>
          <p:cNvSpPr/>
          <p:nvPr/>
        </p:nvSpPr>
        <p:spPr>
          <a:xfrm>
            <a:off x="3886200" y="472428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3" name="CustomShape 37"/>
          <p:cNvSpPr/>
          <p:nvPr/>
        </p:nvSpPr>
        <p:spPr>
          <a:xfrm>
            <a:off x="3505320" y="3733920"/>
            <a:ext cx="228240" cy="228240"/>
          </a:xfrm>
          <a:prstGeom prst="ellipse">
            <a:avLst/>
          </a:prstGeom>
          <a:solidFill>
            <a:srgbClr val="00000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30" dur="indefinite" restart="never" nodeType="tmRoot">
          <p:childTnLst>
            <p:seq>
              <p:cTn id="1231" dur="indefinite" nodeType="mainSeq">
                <p:childTnLst>
                  <p:par>
                    <p:cTn id="1232" nodeType="clickEffect" fill="hold">
                      <p:stCondLst>
                        <p:cond delay="indefinite"/>
                      </p:stCondLst>
                      <p:childTnLst>
                        <p:par>
                          <p:cTn id="123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23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4" name="TextShape 1"/>
          <p:cNvSpPr txBox="1"/>
          <p:nvPr/>
        </p:nvSpPr>
        <p:spPr>
          <a:xfrm>
            <a:off x="0" y="-4428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Breadth-First Strategy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5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 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New nodes are inserted </a:t>
            </a:r>
            <a:r>
              <a:rPr b="0" lang="en-US" sz="2800" spc="-1" strike="noStrike">
                <a:solidFill>
                  <a:srgbClr val="990033"/>
                </a:solidFill>
                <a:latin typeface="Calibri"/>
              </a:rPr>
              <a:t>at the end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of FRINGE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4396" name="CustomShape 3"/>
          <p:cNvSpPr/>
          <p:nvPr/>
        </p:nvSpPr>
        <p:spPr>
          <a:xfrm>
            <a:off x="5724000" y="3551400"/>
            <a:ext cx="3361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FRINGE = (4, 5, 6, 7)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4397" name="Group 4"/>
          <p:cNvGrpSpPr/>
          <p:nvPr/>
        </p:nvGrpSpPr>
        <p:grpSpPr>
          <a:xfrm>
            <a:off x="2726280" y="2755800"/>
            <a:ext cx="2836080" cy="2208960"/>
            <a:chOff x="2726280" y="2755800"/>
            <a:chExt cx="2836080" cy="2208960"/>
          </a:xfrm>
        </p:grpSpPr>
        <p:grpSp>
          <p:nvGrpSpPr>
            <p:cNvPr id="4398" name="Group 5"/>
            <p:cNvGrpSpPr/>
            <p:nvPr/>
          </p:nvGrpSpPr>
          <p:grpSpPr>
            <a:xfrm>
              <a:off x="2726280" y="2755800"/>
              <a:ext cx="2836080" cy="2208960"/>
              <a:chOff x="2726280" y="2755800"/>
              <a:chExt cx="2836080" cy="2208960"/>
            </a:xfrm>
          </p:grpSpPr>
          <p:grpSp>
            <p:nvGrpSpPr>
              <p:cNvPr id="4399" name="Group 6"/>
              <p:cNvGrpSpPr/>
              <p:nvPr/>
            </p:nvGrpSpPr>
            <p:grpSpPr>
              <a:xfrm>
                <a:off x="3048120" y="2895480"/>
                <a:ext cx="2514240" cy="2057040"/>
                <a:chOff x="3048120" y="2895480"/>
                <a:chExt cx="2514240" cy="2057040"/>
              </a:xfrm>
            </p:grpSpPr>
            <p:grpSp>
              <p:nvGrpSpPr>
                <p:cNvPr id="4400" name="Group 7"/>
                <p:cNvGrpSpPr/>
                <p:nvPr/>
              </p:nvGrpSpPr>
              <p:grpSpPr>
                <a:xfrm>
                  <a:off x="3048120" y="2895480"/>
                  <a:ext cx="2514240" cy="2057040"/>
                  <a:chOff x="3048120" y="2895480"/>
                  <a:chExt cx="2514240" cy="2057040"/>
                </a:xfrm>
              </p:grpSpPr>
              <p:grpSp>
                <p:nvGrpSpPr>
                  <p:cNvPr id="4401" name="Group 8"/>
                  <p:cNvGrpSpPr/>
                  <p:nvPr/>
                </p:nvGrpSpPr>
                <p:grpSpPr>
                  <a:xfrm>
                    <a:off x="3048120" y="2895480"/>
                    <a:ext cx="2514240" cy="2057040"/>
                    <a:chOff x="3048120" y="2895480"/>
                    <a:chExt cx="2514240" cy="2057040"/>
                  </a:xfrm>
                </p:grpSpPr>
                <p:sp>
                  <p:nvSpPr>
                    <p:cNvPr id="4402" name="CustomShape 9"/>
                    <p:cNvSpPr/>
                    <p:nvPr/>
                  </p:nvSpPr>
                  <p:spPr>
                    <a:xfrm>
                      <a:off x="4191120" y="2895480"/>
                      <a:ext cx="228240" cy="22824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360">
                      <a:solidFill>
                        <a:schemeClr val="tx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403" name="CustomShape 10"/>
                    <p:cNvSpPr/>
                    <p:nvPr/>
                  </p:nvSpPr>
                  <p:spPr>
                    <a:xfrm>
                      <a:off x="3505320" y="3733920"/>
                      <a:ext cx="228240" cy="22824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360">
                      <a:solidFill>
                        <a:schemeClr val="tx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404" name="CustomShape 11"/>
                    <p:cNvSpPr/>
                    <p:nvPr/>
                  </p:nvSpPr>
                  <p:spPr>
                    <a:xfrm>
                      <a:off x="4876920" y="3733920"/>
                      <a:ext cx="228240" cy="22824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360">
                      <a:solidFill>
                        <a:schemeClr val="tx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405" name="CustomShape 12"/>
                    <p:cNvSpPr/>
                    <p:nvPr/>
                  </p:nvSpPr>
                  <p:spPr>
                    <a:xfrm>
                      <a:off x="3048120" y="4724280"/>
                      <a:ext cx="228240" cy="22824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360">
                      <a:solidFill>
                        <a:schemeClr val="tx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406" name="CustomShape 13"/>
                    <p:cNvSpPr/>
                    <p:nvPr/>
                  </p:nvSpPr>
                  <p:spPr>
                    <a:xfrm>
                      <a:off x="3886200" y="4724280"/>
                      <a:ext cx="228240" cy="22824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360">
                      <a:solidFill>
                        <a:schemeClr val="tx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407" name="CustomShape 14"/>
                    <p:cNvSpPr/>
                    <p:nvPr/>
                  </p:nvSpPr>
                  <p:spPr>
                    <a:xfrm>
                      <a:off x="4495680" y="4724280"/>
                      <a:ext cx="228240" cy="22824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360">
                      <a:solidFill>
                        <a:schemeClr val="tx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408" name="CustomShape 15"/>
                    <p:cNvSpPr/>
                    <p:nvPr/>
                  </p:nvSpPr>
                  <p:spPr>
                    <a:xfrm>
                      <a:off x="5334120" y="4724280"/>
                      <a:ext cx="228240" cy="22824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360">
                      <a:solidFill>
                        <a:schemeClr val="tx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409" name="Line 16"/>
                    <p:cNvSpPr/>
                    <p:nvPr/>
                  </p:nvSpPr>
                  <p:spPr>
                    <a:xfrm flipH="1">
                      <a:off x="3698640" y="3098520"/>
                      <a:ext cx="509760" cy="652680"/>
                    </a:xfrm>
                    <a:prstGeom prst="line">
                      <a:avLst/>
                    </a:prstGeom>
                    <a:ln w="9360">
                      <a:solidFill>
                        <a:schemeClr val="tx1"/>
                      </a:solidFill>
                      <a:round/>
                      <a:tailEnd len="med" type="triangle" w="med"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410" name="Line 17"/>
                    <p:cNvSpPr/>
                    <p:nvPr/>
                  </p:nvSpPr>
                  <p:spPr>
                    <a:xfrm flipH="1">
                      <a:off x="3201840" y="3946320"/>
                      <a:ext cx="339840" cy="784080"/>
                    </a:xfrm>
                    <a:prstGeom prst="line">
                      <a:avLst/>
                    </a:prstGeom>
                    <a:ln w="9360">
                      <a:solidFill>
                        <a:schemeClr val="tx1"/>
                      </a:solidFill>
                      <a:round/>
                      <a:tailEnd len="med" type="triangle" w="med"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411" name="Line 18"/>
                    <p:cNvSpPr/>
                    <p:nvPr/>
                  </p:nvSpPr>
                  <p:spPr>
                    <a:xfrm>
                      <a:off x="4403520" y="3098520"/>
                      <a:ext cx="509760" cy="677880"/>
                    </a:xfrm>
                    <a:prstGeom prst="line">
                      <a:avLst/>
                    </a:prstGeom>
                    <a:ln w="9360">
                      <a:solidFill>
                        <a:schemeClr val="tx1"/>
                      </a:solidFill>
                      <a:round/>
                      <a:tailEnd len="med" type="triangle" w="med"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412" name="Line 19"/>
                    <p:cNvSpPr/>
                    <p:nvPr/>
                  </p:nvSpPr>
                  <p:spPr>
                    <a:xfrm flipH="1">
                      <a:off x="4625640" y="3933720"/>
                      <a:ext cx="314640" cy="796680"/>
                    </a:xfrm>
                    <a:prstGeom prst="line">
                      <a:avLst/>
                    </a:prstGeom>
                    <a:ln w="9360">
                      <a:solidFill>
                        <a:schemeClr val="tx1"/>
                      </a:solidFill>
                      <a:round/>
                      <a:tailEnd len="med" type="triangle" w="med"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413" name="Line 20"/>
                    <p:cNvSpPr/>
                    <p:nvPr/>
                  </p:nvSpPr>
                  <p:spPr>
                    <a:xfrm>
                      <a:off x="3686040" y="3946320"/>
                      <a:ext cx="287280" cy="784080"/>
                    </a:xfrm>
                    <a:prstGeom prst="line">
                      <a:avLst/>
                    </a:prstGeom>
                    <a:ln w="9360">
                      <a:solidFill>
                        <a:schemeClr val="tx1"/>
                      </a:solidFill>
                      <a:round/>
                      <a:tailEnd len="med" type="triangle" w="med"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414" name="Line 21"/>
                    <p:cNvSpPr/>
                    <p:nvPr/>
                  </p:nvSpPr>
                  <p:spPr>
                    <a:xfrm>
                      <a:off x="5070240" y="3933720"/>
                      <a:ext cx="339840" cy="796680"/>
                    </a:xfrm>
                    <a:prstGeom prst="line">
                      <a:avLst/>
                    </a:prstGeom>
                    <a:ln w="9360">
                      <a:solidFill>
                        <a:schemeClr val="tx1"/>
                      </a:solidFill>
                      <a:round/>
                      <a:tailEnd len="med" type="triangle" w="med"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4415" name="CustomShape 22"/>
                  <p:cNvSpPr/>
                  <p:nvPr/>
                </p:nvSpPr>
                <p:spPr>
                  <a:xfrm>
                    <a:off x="4191120" y="2895480"/>
                    <a:ext cx="228240" cy="228240"/>
                  </a:xfrm>
                  <a:prstGeom prst="ellipse">
                    <a:avLst/>
                  </a:prstGeom>
                  <a:solidFill>
                    <a:srgbClr val="ff3300"/>
                  </a:solidFill>
                  <a:ln w="936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4416" name="CustomShape 23"/>
                <p:cNvSpPr/>
                <p:nvPr/>
              </p:nvSpPr>
              <p:spPr>
                <a:xfrm>
                  <a:off x="5334120" y="4724280"/>
                  <a:ext cx="228240" cy="228240"/>
                </a:xfrm>
                <a:prstGeom prst="ellipse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417" name="CustomShape 24"/>
              <p:cNvSpPr/>
              <p:nvPr/>
            </p:nvSpPr>
            <p:spPr>
              <a:xfrm>
                <a:off x="3183480" y="359424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2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418" name="CustomShape 25"/>
              <p:cNvSpPr/>
              <p:nvPr/>
            </p:nvSpPr>
            <p:spPr>
              <a:xfrm>
                <a:off x="4478760" y="359424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3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419" name="CustomShape 26"/>
              <p:cNvSpPr/>
              <p:nvPr/>
            </p:nvSpPr>
            <p:spPr>
              <a:xfrm>
                <a:off x="2726280" y="450864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4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420" name="CustomShape 27"/>
              <p:cNvSpPr/>
              <p:nvPr/>
            </p:nvSpPr>
            <p:spPr>
              <a:xfrm>
                <a:off x="3564360" y="450864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5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421" name="CustomShape 28"/>
              <p:cNvSpPr/>
              <p:nvPr/>
            </p:nvSpPr>
            <p:spPr>
              <a:xfrm>
                <a:off x="3869280" y="275580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1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422" name="CustomShape 29"/>
              <p:cNvSpPr/>
              <p:nvPr/>
            </p:nvSpPr>
            <p:spPr>
              <a:xfrm>
                <a:off x="4223160" y="450864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6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423" name="CustomShape 30"/>
              <p:cNvSpPr/>
              <p:nvPr/>
            </p:nvSpPr>
            <p:spPr>
              <a:xfrm>
                <a:off x="5012280" y="4508640"/>
                <a:ext cx="37332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7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  <p:sp>
          <p:nvSpPr>
            <p:cNvPr id="4424" name="CustomShape 31"/>
            <p:cNvSpPr/>
            <p:nvPr/>
          </p:nvSpPr>
          <p:spPr>
            <a:xfrm>
              <a:off x="3505320" y="3733920"/>
              <a:ext cx="228240" cy="228240"/>
            </a:xfrm>
            <a:prstGeom prst="ellipse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5" name="CustomShape 32"/>
            <p:cNvSpPr/>
            <p:nvPr/>
          </p:nvSpPr>
          <p:spPr>
            <a:xfrm>
              <a:off x="4191120" y="2895480"/>
              <a:ext cx="228240" cy="228240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6" name="CustomShape 33"/>
            <p:cNvSpPr/>
            <p:nvPr/>
          </p:nvSpPr>
          <p:spPr>
            <a:xfrm>
              <a:off x="4876920" y="3733920"/>
              <a:ext cx="228240" cy="228240"/>
            </a:xfrm>
            <a:prstGeom prst="ellipse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427" name="CustomShape 34"/>
          <p:cNvSpPr/>
          <p:nvPr/>
        </p:nvSpPr>
        <p:spPr>
          <a:xfrm>
            <a:off x="3048120" y="472428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8" name="CustomShape 35"/>
          <p:cNvSpPr/>
          <p:nvPr/>
        </p:nvSpPr>
        <p:spPr>
          <a:xfrm>
            <a:off x="3886200" y="472428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9" name="CustomShape 36"/>
          <p:cNvSpPr/>
          <p:nvPr/>
        </p:nvSpPr>
        <p:spPr>
          <a:xfrm>
            <a:off x="3505320" y="3733920"/>
            <a:ext cx="228240" cy="228240"/>
          </a:xfrm>
          <a:prstGeom prst="ellipse">
            <a:avLst/>
          </a:prstGeom>
          <a:solidFill>
            <a:srgbClr val="00000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0" name="CustomShape 37"/>
          <p:cNvSpPr/>
          <p:nvPr/>
        </p:nvSpPr>
        <p:spPr>
          <a:xfrm>
            <a:off x="4876920" y="3733920"/>
            <a:ext cx="228240" cy="228240"/>
          </a:xfrm>
          <a:prstGeom prst="ellipse">
            <a:avLst/>
          </a:prstGeom>
          <a:solidFill>
            <a:srgbClr val="00000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1" name="CustomShape 38"/>
          <p:cNvSpPr/>
          <p:nvPr/>
        </p:nvSpPr>
        <p:spPr>
          <a:xfrm>
            <a:off x="4495680" y="4724280"/>
            <a:ext cx="228240" cy="228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2" name="CustomShape 39"/>
          <p:cNvSpPr/>
          <p:nvPr/>
        </p:nvSpPr>
        <p:spPr>
          <a:xfrm>
            <a:off x="5334120" y="4724280"/>
            <a:ext cx="228240" cy="228240"/>
          </a:xfrm>
          <a:prstGeom prst="ellipse">
            <a:avLst/>
          </a:prstGeom>
          <a:solidFill>
            <a:schemeClr val="accent1"/>
          </a:solidFill>
          <a:ln w="28440">
            <a:solidFill>
              <a:srgbClr val="33cc33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Breadth-First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434" name="Group 2"/>
          <p:cNvGrpSpPr/>
          <p:nvPr/>
        </p:nvGrpSpPr>
        <p:grpSpPr>
          <a:xfrm>
            <a:off x="3219480" y="3498840"/>
            <a:ext cx="5486040" cy="3350520"/>
            <a:chOff x="3219480" y="3498840"/>
            <a:chExt cx="5486040" cy="3350520"/>
          </a:xfrm>
        </p:grpSpPr>
        <p:sp>
          <p:nvSpPr>
            <p:cNvPr id="4435" name="CustomShape 3"/>
            <p:cNvSpPr/>
            <p:nvPr/>
          </p:nvSpPr>
          <p:spPr>
            <a:xfrm>
              <a:off x="5886360" y="3498840"/>
              <a:ext cx="990360" cy="3337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799"/>
                </a:spcBef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</a:rPr>
                <a:t>S</a:t>
              </a:r>
              <a:endParaRPr b="0" lang="en-IN" sz="1600" spc="-1" strike="noStrike">
                <a:latin typeface="Arial"/>
              </a:endParaRPr>
            </a:p>
          </p:txBody>
        </p:sp>
        <p:sp>
          <p:nvSpPr>
            <p:cNvPr id="4436" name="CustomShape 4"/>
            <p:cNvSpPr/>
            <p:nvPr/>
          </p:nvSpPr>
          <p:spPr>
            <a:xfrm>
              <a:off x="3219480" y="501192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a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437" name="CustomShape 5"/>
            <p:cNvSpPr/>
            <p:nvPr/>
          </p:nvSpPr>
          <p:spPr>
            <a:xfrm>
              <a:off x="3219480" y="447660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b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438" name="CustomShape 6"/>
            <p:cNvSpPr/>
            <p:nvPr/>
          </p:nvSpPr>
          <p:spPr>
            <a:xfrm>
              <a:off x="3753000" y="399528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d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439" name="CustomShape 7"/>
            <p:cNvSpPr/>
            <p:nvPr/>
          </p:nvSpPr>
          <p:spPr>
            <a:xfrm>
              <a:off x="8325000" y="392832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p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440" name="CustomShape 8"/>
            <p:cNvSpPr/>
            <p:nvPr/>
          </p:nvSpPr>
          <p:spPr>
            <a:xfrm>
              <a:off x="3905280" y="501192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a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441" name="CustomShape 9"/>
            <p:cNvSpPr/>
            <p:nvPr/>
          </p:nvSpPr>
          <p:spPr>
            <a:xfrm>
              <a:off x="3905280" y="447660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442" name="CustomShape 10"/>
            <p:cNvSpPr/>
            <p:nvPr/>
          </p:nvSpPr>
          <p:spPr>
            <a:xfrm flipH="1">
              <a:off x="3409200" y="4365000"/>
              <a:ext cx="533160" cy="111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3" name="CustomShape 11"/>
            <p:cNvSpPr/>
            <p:nvPr/>
          </p:nvSpPr>
          <p:spPr>
            <a:xfrm>
              <a:off x="3943440" y="4365000"/>
              <a:ext cx="151920" cy="111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4" name="CustomShape 12"/>
            <p:cNvSpPr/>
            <p:nvPr/>
          </p:nvSpPr>
          <p:spPr>
            <a:xfrm>
              <a:off x="3409920" y="4845960"/>
              <a:ext cx="1080" cy="16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5" name="CustomShape 13"/>
            <p:cNvSpPr/>
            <p:nvPr/>
          </p:nvSpPr>
          <p:spPr>
            <a:xfrm>
              <a:off x="4095720" y="4845960"/>
              <a:ext cx="1080" cy="16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446" name="Group 14"/>
            <p:cNvGrpSpPr/>
            <p:nvPr/>
          </p:nvGrpSpPr>
          <p:grpSpPr>
            <a:xfrm>
              <a:off x="5962680" y="3928320"/>
              <a:ext cx="1752480" cy="2385720"/>
              <a:chOff x="5962680" y="3928320"/>
              <a:chExt cx="1752480" cy="2385720"/>
            </a:xfrm>
          </p:grpSpPr>
          <p:sp>
            <p:nvSpPr>
              <p:cNvPr id="4447" name="CustomShape 15"/>
              <p:cNvSpPr/>
              <p:nvPr/>
            </p:nvSpPr>
            <p:spPr>
              <a:xfrm>
                <a:off x="6572160" y="392832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e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448" name="CustomShape 16"/>
              <p:cNvSpPr/>
              <p:nvPr/>
            </p:nvSpPr>
            <p:spPr>
              <a:xfrm>
                <a:off x="5962680" y="499968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p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449" name="CustomShape 17"/>
              <p:cNvSpPr/>
              <p:nvPr/>
            </p:nvSpPr>
            <p:spPr>
              <a:xfrm>
                <a:off x="6191280" y="446400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h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450" name="CustomShape 18"/>
              <p:cNvSpPr/>
              <p:nvPr/>
            </p:nvSpPr>
            <p:spPr>
              <a:xfrm>
                <a:off x="6877080" y="499968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f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451" name="CustomShape 19"/>
              <p:cNvSpPr/>
              <p:nvPr/>
            </p:nvSpPr>
            <p:spPr>
              <a:xfrm>
                <a:off x="6877080" y="446400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r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452" name="CustomShape 20"/>
              <p:cNvSpPr/>
              <p:nvPr/>
            </p:nvSpPr>
            <p:spPr>
              <a:xfrm>
                <a:off x="6419880" y="499968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q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453" name="CustomShape 21"/>
              <p:cNvSpPr/>
              <p:nvPr/>
            </p:nvSpPr>
            <p:spPr>
              <a:xfrm>
                <a:off x="5962680" y="54806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q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454" name="CustomShape 22"/>
              <p:cNvSpPr/>
              <p:nvPr/>
            </p:nvSpPr>
            <p:spPr>
              <a:xfrm>
                <a:off x="6648480" y="54806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c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455" name="CustomShape 23"/>
              <p:cNvSpPr/>
              <p:nvPr/>
            </p:nvSpPr>
            <p:spPr>
              <a:xfrm>
                <a:off x="6953400" y="5535000"/>
                <a:ext cx="761760" cy="33372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799"/>
                  </a:spcBef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Arial"/>
                  </a:rPr>
                  <a:t>G</a:t>
                </a:r>
                <a:endParaRPr b="0" lang="en-IN" sz="1600" spc="-1" strike="noStrike">
                  <a:latin typeface="Arial"/>
                </a:endParaRPr>
              </a:p>
            </p:txBody>
          </p:sp>
          <p:sp>
            <p:nvSpPr>
              <p:cNvPr id="4456" name="CustomShape 24"/>
              <p:cNvSpPr/>
              <p:nvPr/>
            </p:nvSpPr>
            <p:spPr>
              <a:xfrm>
                <a:off x="6648480" y="59493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a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457" name="CustomShape 25"/>
              <p:cNvSpPr/>
              <p:nvPr/>
            </p:nvSpPr>
            <p:spPr>
              <a:xfrm flipH="1">
                <a:off x="6381000" y="4298040"/>
                <a:ext cx="38052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58" name="CustomShape 26"/>
              <p:cNvSpPr/>
              <p:nvPr/>
            </p:nvSpPr>
            <p:spPr>
              <a:xfrm>
                <a:off x="6762600" y="4298040"/>
                <a:ext cx="30456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59" name="CustomShape 27"/>
              <p:cNvSpPr/>
              <p:nvPr/>
            </p:nvSpPr>
            <p:spPr>
              <a:xfrm flipH="1">
                <a:off x="6153120" y="4833720"/>
                <a:ext cx="22824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60" name="CustomShape 28"/>
              <p:cNvSpPr/>
              <p:nvPr/>
            </p:nvSpPr>
            <p:spPr>
              <a:xfrm>
                <a:off x="6381720" y="4833720"/>
                <a:ext cx="22824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61" name="CustomShape 29"/>
              <p:cNvSpPr/>
              <p:nvPr/>
            </p:nvSpPr>
            <p:spPr>
              <a:xfrm>
                <a:off x="7067520" y="4833720"/>
                <a:ext cx="108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62" name="CustomShape 30"/>
              <p:cNvSpPr/>
              <p:nvPr/>
            </p:nvSpPr>
            <p:spPr>
              <a:xfrm>
                <a:off x="6153120" y="5369040"/>
                <a:ext cx="1080" cy="11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63" name="CustomShape 31"/>
              <p:cNvSpPr/>
              <p:nvPr/>
            </p:nvSpPr>
            <p:spPr>
              <a:xfrm flipH="1">
                <a:off x="6838920" y="5369040"/>
                <a:ext cx="228240" cy="11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64" name="CustomShape 32"/>
              <p:cNvSpPr/>
              <p:nvPr/>
            </p:nvSpPr>
            <p:spPr>
              <a:xfrm>
                <a:off x="7067520" y="5369040"/>
                <a:ext cx="26640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65" name="CustomShape 33"/>
              <p:cNvSpPr/>
              <p:nvPr/>
            </p:nvSpPr>
            <p:spPr>
              <a:xfrm>
                <a:off x="6838920" y="5850360"/>
                <a:ext cx="1080" cy="98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466" name="CustomShape 34"/>
            <p:cNvSpPr/>
            <p:nvPr/>
          </p:nvSpPr>
          <p:spPr>
            <a:xfrm>
              <a:off x="8325000" y="442224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q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467" name="CustomShape 35"/>
            <p:cNvSpPr/>
            <p:nvPr/>
          </p:nvSpPr>
          <p:spPr>
            <a:xfrm>
              <a:off x="8515440" y="4298040"/>
              <a:ext cx="1080" cy="123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468" name="Group 36"/>
            <p:cNvGrpSpPr/>
            <p:nvPr/>
          </p:nvGrpSpPr>
          <p:grpSpPr>
            <a:xfrm>
              <a:off x="4133880" y="4464000"/>
              <a:ext cx="1752480" cy="2385360"/>
              <a:chOff x="4133880" y="4464000"/>
              <a:chExt cx="1752480" cy="2385360"/>
            </a:xfrm>
          </p:grpSpPr>
          <p:sp>
            <p:nvSpPr>
              <p:cNvPr id="4469" name="CustomShape 37"/>
              <p:cNvSpPr/>
              <p:nvPr/>
            </p:nvSpPr>
            <p:spPr>
              <a:xfrm>
                <a:off x="4743360" y="446400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e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470" name="CustomShape 38"/>
              <p:cNvSpPr/>
              <p:nvPr/>
            </p:nvSpPr>
            <p:spPr>
              <a:xfrm>
                <a:off x="4133880" y="553500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p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471" name="CustomShape 39"/>
              <p:cNvSpPr/>
              <p:nvPr/>
            </p:nvSpPr>
            <p:spPr>
              <a:xfrm>
                <a:off x="4362480" y="499968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h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472" name="CustomShape 40"/>
              <p:cNvSpPr/>
              <p:nvPr/>
            </p:nvSpPr>
            <p:spPr>
              <a:xfrm>
                <a:off x="5048280" y="553500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f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473" name="CustomShape 41"/>
              <p:cNvSpPr/>
              <p:nvPr/>
            </p:nvSpPr>
            <p:spPr>
              <a:xfrm>
                <a:off x="5048280" y="499968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r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474" name="CustomShape 42"/>
              <p:cNvSpPr/>
              <p:nvPr/>
            </p:nvSpPr>
            <p:spPr>
              <a:xfrm>
                <a:off x="4591080" y="553500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q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475" name="CustomShape 43"/>
              <p:cNvSpPr/>
              <p:nvPr/>
            </p:nvSpPr>
            <p:spPr>
              <a:xfrm>
                <a:off x="4133880" y="601632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q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476" name="CustomShape 44"/>
              <p:cNvSpPr/>
              <p:nvPr/>
            </p:nvSpPr>
            <p:spPr>
              <a:xfrm>
                <a:off x="4819680" y="601632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c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477" name="CustomShape 45"/>
              <p:cNvSpPr/>
              <p:nvPr/>
            </p:nvSpPr>
            <p:spPr>
              <a:xfrm>
                <a:off x="5124600" y="6070680"/>
                <a:ext cx="761760" cy="33372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799"/>
                  </a:spcBef>
                </a:pPr>
                <a:r>
                  <a:rPr b="0" i="1" lang="en-US" sz="1600" spc="-1" strike="noStrike">
                    <a:solidFill>
                      <a:srgbClr val="000000"/>
                    </a:solidFill>
                    <a:latin typeface="Arial"/>
                  </a:rPr>
                  <a:t>G</a:t>
                </a:r>
                <a:endParaRPr b="0" lang="en-IN" sz="1600" spc="-1" strike="noStrike">
                  <a:latin typeface="Arial"/>
                </a:endParaRPr>
              </a:p>
            </p:txBody>
          </p:sp>
          <p:sp>
            <p:nvSpPr>
              <p:cNvPr id="4478" name="CustomShape 46"/>
              <p:cNvSpPr/>
              <p:nvPr/>
            </p:nvSpPr>
            <p:spPr>
              <a:xfrm>
                <a:off x="4819680" y="648468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a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479" name="CustomShape 47"/>
              <p:cNvSpPr/>
              <p:nvPr/>
            </p:nvSpPr>
            <p:spPr>
              <a:xfrm flipH="1">
                <a:off x="4552200" y="4833720"/>
                <a:ext cx="38052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80" name="CustomShape 48"/>
              <p:cNvSpPr/>
              <p:nvPr/>
            </p:nvSpPr>
            <p:spPr>
              <a:xfrm>
                <a:off x="4933800" y="4833720"/>
                <a:ext cx="30456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81" name="CustomShape 49"/>
              <p:cNvSpPr/>
              <p:nvPr/>
            </p:nvSpPr>
            <p:spPr>
              <a:xfrm flipH="1">
                <a:off x="4324320" y="5369040"/>
                <a:ext cx="22824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82" name="CustomShape 50"/>
              <p:cNvSpPr/>
              <p:nvPr/>
            </p:nvSpPr>
            <p:spPr>
              <a:xfrm>
                <a:off x="4552920" y="5369040"/>
                <a:ext cx="22824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83" name="CustomShape 51"/>
              <p:cNvSpPr/>
              <p:nvPr/>
            </p:nvSpPr>
            <p:spPr>
              <a:xfrm>
                <a:off x="5238720" y="5369040"/>
                <a:ext cx="108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84" name="CustomShape 52"/>
              <p:cNvSpPr/>
              <p:nvPr/>
            </p:nvSpPr>
            <p:spPr>
              <a:xfrm>
                <a:off x="4324320" y="5904720"/>
                <a:ext cx="1080" cy="11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85" name="CustomShape 53"/>
              <p:cNvSpPr/>
              <p:nvPr/>
            </p:nvSpPr>
            <p:spPr>
              <a:xfrm flipH="1">
                <a:off x="5010120" y="5904720"/>
                <a:ext cx="228240" cy="11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86" name="CustomShape 54"/>
              <p:cNvSpPr/>
              <p:nvPr/>
            </p:nvSpPr>
            <p:spPr>
              <a:xfrm>
                <a:off x="5238720" y="5904720"/>
                <a:ext cx="26640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87" name="CustomShape 55"/>
              <p:cNvSpPr/>
              <p:nvPr/>
            </p:nvSpPr>
            <p:spPr>
              <a:xfrm>
                <a:off x="5010120" y="6385680"/>
                <a:ext cx="1080" cy="98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488" name="CustomShape 56"/>
            <p:cNvSpPr/>
            <p:nvPr/>
          </p:nvSpPr>
          <p:spPr>
            <a:xfrm>
              <a:off x="3943440" y="4365000"/>
              <a:ext cx="990360" cy="98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89" name="CustomShape 57"/>
            <p:cNvSpPr/>
            <p:nvPr/>
          </p:nvSpPr>
          <p:spPr>
            <a:xfrm flipH="1">
              <a:off x="3943440" y="3837600"/>
              <a:ext cx="2437920" cy="157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0" name="CustomShape 58"/>
            <p:cNvSpPr/>
            <p:nvPr/>
          </p:nvSpPr>
          <p:spPr>
            <a:xfrm>
              <a:off x="6381720" y="3837600"/>
              <a:ext cx="380520" cy="9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1" name="CustomShape 59"/>
            <p:cNvSpPr/>
            <p:nvPr/>
          </p:nvSpPr>
          <p:spPr>
            <a:xfrm>
              <a:off x="6381720" y="3837600"/>
              <a:ext cx="2133360" cy="9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492" name="Group 60"/>
          <p:cNvGrpSpPr/>
          <p:nvPr/>
        </p:nvGrpSpPr>
        <p:grpSpPr>
          <a:xfrm>
            <a:off x="4589640" y="1359000"/>
            <a:ext cx="3030120" cy="1764720"/>
            <a:chOff x="4589640" y="1359000"/>
            <a:chExt cx="3030120" cy="1764720"/>
          </a:xfrm>
        </p:grpSpPr>
        <p:sp>
          <p:nvSpPr>
            <p:cNvPr id="4493" name="CustomShape 61"/>
            <p:cNvSpPr/>
            <p:nvPr/>
          </p:nvSpPr>
          <p:spPr>
            <a:xfrm>
              <a:off x="4589640" y="2393640"/>
              <a:ext cx="299520" cy="30420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</a:rPr>
                <a:t>S</a:t>
              </a:r>
              <a:endParaRPr b="0" lang="en-IN" sz="1600" spc="-1" strike="noStrike">
                <a:latin typeface="Arial"/>
              </a:endParaRPr>
            </a:p>
          </p:txBody>
        </p:sp>
        <p:sp>
          <p:nvSpPr>
            <p:cNvPr id="4494" name="CustomShape 62"/>
            <p:cNvSpPr/>
            <p:nvPr/>
          </p:nvSpPr>
          <p:spPr>
            <a:xfrm>
              <a:off x="7320240" y="1359000"/>
              <a:ext cx="299520" cy="30420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</a:rPr>
                <a:t>G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495" name="CustomShape 63"/>
            <p:cNvSpPr/>
            <p:nvPr/>
          </p:nvSpPr>
          <p:spPr>
            <a:xfrm>
              <a:off x="5459400" y="2120040"/>
              <a:ext cx="299880" cy="30348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d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496" name="CustomShape 64"/>
            <p:cNvSpPr/>
            <p:nvPr/>
          </p:nvSpPr>
          <p:spPr>
            <a:xfrm>
              <a:off x="4829400" y="1663560"/>
              <a:ext cx="299520" cy="30348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b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497" name="CustomShape 65"/>
            <p:cNvSpPr/>
            <p:nvPr/>
          </p:nvSpPr>
          <p:spPr>
            <a:xfrm>
              <a:off x="5129280" y="2728800"/>
              <a:ext cx="299880" cy="30348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p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498" name="CustomShape 66"/>
            <p:cNvSpPr/>
            <p:nvPr/>
          </p:nvSpPr>
          <p:spPr>
            <a:xfrm>
              <a:off x="5849280" y="2819520"/>
              <a:ext cx="299880" cy="30420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q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499" name="CustomShape 67"/>
            <p:cNvSpPr/>
            <p:nvPr/>
          </p:nvSpPr>
          <p:spPr>
            <a:xfrm>
              <a:off x="6179760" y="1632960"/>
              <a:ext cx="299880" cy="30348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500" name="CustomShape 68"/>
            <p:cNvSpPr/>
            <p:nvPr/>
          </p:nvSpPr>
          <p:spPr>
            <a:xfrm>
              <a:off x="6600240" y="1998000"/>
              <a:ext cx="299520" cy="30420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e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501" name="CustomShape 69"/>
            <p:cNvSpPr/>
            <p:nvPr/>
          </p:nvSpPr>
          <p:spPr>
            <a:xfrm>
              <a:off x="6360120" y="2423880"/>
              <a:ext cx="299520" cy="30420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h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502" name="CustomShape 70"/>
            <p:cNvSpPr/>
            <p:nvPr/>
          </p:nvSpPr>
          <p:spPr>
            <a:xfrm>
              <a:off x="5369400" y="1389600"/>
              <a:ext cx="299880" cy="30348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a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503" name="CustomShape 71"/>
            <p:cNvSpPr/>
            <p:nvPr/>
          </p:nvSpPr>
          <p:spPr>
            <a:xfrm>
              <a:off x="7230240" y="2180520"/>
              <a:ext cx="299520" cy="30420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f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504" name="CustomShape 72"/>
            <p:cNvSpPr/>
            <p:nvPr/>
          </p:nvSpPr>
          <p:spPr>
            <a:xfrm>
              <a:off x="7110000" y="2728800"/>
              <a:ext cx="299520" cy="303480"/>
            </a:xfrm>
            <a:prstGeom prst="flowChartConnector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r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505" name="CustomShape 73"/>
            <p:cNvSpPr/>
            <p:nvPr/>
          </p:nvSpPr>
          <p:spPr>
            <a:xfrm>
              <a:off x="4845600" y="2662200"/>
              <a:ext cx="275040" cy="218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6" name="CustomShape 74"/>
            <p:cNvSpPr/>
            <p:nvPr/>
          </p:nvSpPr>
          <p:spPr>
            <a:xfrm flipV="1">
              <a:off x="5385960" y="2972160"/>
              <a:ext cx="454680" cy="23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7" name="CustomShape 75"/>
            <p:cNvSpPr/>
            <p:nvPr/>
          </p:nvSpPr>
          <p:spPr>
            <a:xfrm flipH="1">
              <a:off x="6105960" y="2692440"/>
              <a:ext cx="297360" cy="162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8" name="CustomShape 76"/>
            <p:cNvSpPr/>
            <p:nvPr/>
          </p:nvSpPr>
          <p:spPr>
            <a:xfrm flipH="1">
              <a:off x="5437440" y="2576880"/>
              <a:ext cx="913320" cy="303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9" name="CustomShape 77"/>
            <p:cNvSpPr/>
            <p:nvPr/>
          </p:nvSpPr>
          <p:spPr>
            <a:xfrm flipH="1">
              <a:off x="6615360" y="2310840"/>
              <a:ext cx="133560" cy="148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0" name="CustomShape 78"/>
            <p:cNvSpPr/>
            <p:nvPr/>
          </p:nvSpPr>
          <p:spPr>
            <a:xfrm>
              <a:off x="6856200" y="2266560"/>
              <a:ext cx="297360" cy="497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1" name="CustomShape 79"/>
            <p:cNvSpPr/>
            <p:nvPr/>
          </p:nvSpPr>
          <p:spPr>
            <a:xfrm flipV="1">
              <a:off x="7259760" y="2492640"/>
              <a:ext cx="119520" cy="22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2" name="CustomShape 80"/>
            <p:cNvSpPr/>
            <p:nvPr/>
          </p:nvSpPr>
          <p:spPr>
            <a:xfrm flipV="1">
              <a:off x="7380000" y="1671120"/>
              <a:ext cx="90000" cy="500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3" name="CustomShape 81"/>
            <p:cNvSpPr/>
            <p:nvPr/>
          </p:nvSpPr>
          <p:spPr>
            <a:xfrm flipV="1">
              <a:off x="4845600" y="2263320"/>
              <a:ext cx="613800" cy="16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4" name="CustomShape 82"/>
            <p:cNvSpPr/>
            <p:nvPr/>
          </p:nvSpPr>
          <p:spPr>
            <a:xfrm flipH="1" flipV="1">
              <a:off x="5084640" y="1931400"/>
              <a:ext cx="417240" cy="224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5" name="CustomShape 83"/>
            <p:cNvSpPr/>
            <p:nvPr/>
          </p:nvSpPr>
          <p:spPr>
            <a:xfrm flipV="1">
              <a:off x="5091120" y="1541520"/>
              <a:ext cx="269640" cy="166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6" name="CustomShape 84"/>
            <p:cNvSpPr/>
            <p:nvPr/>
          </p:nvSpPr>
          <p:spPr>
            <a:xfrm flipH="1" flipV="1">
              <a:off x="5677200" y="1541520"/>
              <a:ext cx="492840" cy="243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7" name="CustomShape 85"/>
            <p:cNvSpPr/>
            <p:nvPr/>
          </p:nvSpPr>
          <p:spPr>
            <a:xfrm flipV="1">
              <a:off x="5716080" y="1900800"/>
              <a:ext cx="506880" cy="254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8" name="CustomShape 86"/>
            <p:cNvSpPr/>
            <p:nvPr/>
          </p:nvSpPr>
          <p:spPr>
            <a:xfrm flipV="1">
              <a:off x="5768280" y="2150280"/>
              <a:ext cx="823320" cy="120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9" name="CustomShape 87"/>
            <p:cNvSpPr/>
            <p:nvPr/>
          </p:nvSpPr>
          <p:spPr>
            <a:xfrm flipH="1" rot="5400000">
              <a:off x="6664320" y="1608120"/>
              <a:ext cx="431280" cy="785160"/>
            </a:xfrm>
            <a:prstGeom prst="curvedConnector2">
              <a:avLst/>
            </a:pr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20" name="CustomShape 88"/>
            <p:cNvSpPr/>
            <p:nvPr/>
          </p:nvSpPr>
          <p:spPr>
            <a:xfrm flipV="1">
              <a:off x="4897440" y="2266200"/>
              <a:ext cx="1746000" cy="279360"/>
            </a:xfrm>
            <a:prstGeom prst="curvedConnector2">
              <a:avLst/>
            </a:prstGeom>
            <a:noFill/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521" name="CustomShape 89"/>
          <p:cNvSpPr/>
          <p:nvPr/>
        </p:nvSpPr>
        <p:spPr>
          <a:xfrm>
            <a:off x="6237360" y="3525840"/>
            <a:ext cx="290160" cy="26460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2" name="CustomShape 90"/>
          <p:cNvSpPr/>
          <p:nvPr/>
        </p:nvSpPr>
        <p:spPr>
          <a:xfrm>
            <a:off x="6237360" y="352584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3" name="CustomShape 91"/>
          <p:cNvSpPr/>
          <p:nvPr/>
        </p:nvSpPr>
        <p:spPr>
          <a:xfrm>
            <a:off x="6629400" y="397656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4" name="CustomShape 92"/>
          <p:cNvSpPr/>
          <p:nvPr/>
        </p:nvSpPr>
        <p:spPr>
          <a:xfrm>
            <a:off x="8380440" y="399096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5" name="CustomShape 93"/>
          <p:cNvSpPr/>
          <p:nvPr/>
        </p:nvSpPr>
        <p:spPr>
          <a:xfrm>
            <a:off x="6243480" y="450540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6" name="CustomShape 94"/>
          <p:cNvSpPr/>
          <p:nvPr/>
        </p:nvSpPr>
        <p:spPr>
          <a:xfrm>
            <a:off x="6945480" y="450540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7" name="CustomShape 95"/>
          <p:cNvSpPr/>
          <p:nvPr/>
        </p:nvSpPr>
        <p:spPr>
          <a:xfrm>
            <a:off x="8379000" y="4505400"/>
            <a:ext cx="290160" cy="26460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8" name="CustomShape 96"/>
          <p:cNvSpPr/>
          <p:nvPr/>
        </p:nvSpPr>
        <p:spPr>
          <a:xfrm>
            <a:off x="8381880" y="3995640"/>
            <a:ext cx="290160" cy="264600"/>
          </a:xfrm>
          <a:prstGeom prst="ellipse">
            <a:avLst/>
          </a:prstGeom>
          <a:solidFill>
            <a:srgbClr val="ff66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9" name="Line 97"/>
          <p:cNvSpPr/>
          <p:nvPr/>
        </p:nvSpPr>
        <p:spPr>
          <a:xfrm>
            <a:off x="0" y="3371760"/>
            <a:ext cx="12191760" cy="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0" name="CustomShape 98"/>
          <p:cNvSpPr/>
          <p:nvPr/>
        </p:nvSpPr>
        <p:spPr>
          <a:xfrm>
            <a:off x="376200" y="1371600"/>
            <a:ext cx="2366640" cy="181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Strategy: expand a shallowest node first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Implementation: Fringe is a FIFO queue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36" dur="indefinite" restart="never" nodeType="tmRoot">
          <p:childTnLst>
            <p:seq>
              <p:cTn id="1237" dur="indefinite" nodeType="mainSeq">
                <p:childTnLst>
                  <p:par>
                    <p:cTn id="1238" fill="hold">
                      <p:stCondLst>
                        <p:cond delay="indefinite"/>
                      </p:stCondLst>
                      <p:childTnLst>
                        <p:par>
                          <p:cTn id="1239" fill="hold">
                            <p:stCondLst>
                              <p:cond delay="0"/>
                            </p:stCondLst>
                            <p:childTnLst>
                              <p:par>
                                <p:cTn id="12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0" fill="hold">
                      <p:stCondLst>
                        <p:cond delay="indefinite"/>
                      </p:stCondLst>
                      <p:childTnLst>
                        <p:par>
                          <p:cTn id="1251" fill="hold">
                            <p:stCondLst>
                              <p:cond delay="0"/>
                            </p:stCondLst>
                            <p:childTnLst>
                              <p:par>
                                <p:cTn id="12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1" name="CustomShape 1"/>
          <p:cNvSpPr/>
          <p:nvPr/>
        </p:nvSpPr>
        <p:spPr>
          <a:xfrm>
            <a:off x="8526600" y="2038320"/>
            <a:ext cx="541080" cy="418680"/>
          </a:xfrm>
          <a:custGeom>
            <a:avLst/>
            <a:gdLst/>
            <a:ahLst/>
            <a:rect l="l" t="t" r="r" b="b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2" name="CustomShape 2"/>
          <p:cNvSpPr/>
          <p:nvPr/>
        </p:nvSpPr>
        <p:spPr>
          <a:xfrm>
            <a:off x="7939080" y="2021040"/>
            <a:ext cx="1725120" cy="1469520"/>
          </a:xfrm>
          <a:custGeom>
            <a:avLst/>
            <a:gdLst/>
            <a:ahLst/>
            <a:rect l="l" t="t" r="r" b="b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3" name="CustomShape 3"/>
          <p:cNvSpPr/>
          <p:nvPr/>
        </p:nvSpPr>
        <p:spPr>
          <a:xfrm>
            <a:off x="8077320" y="2038320"/>
            <a:ext cx="1447560" cy="1161720"/>
          </a:xfrm>
          <a:custGeom>
            <a:avLst/>
            <a:gdLst/>
            <a:ahLst/>
            <a:rect l="l" t="t" r="r" b="b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4" name="CustomShape 4"/>
          <p:cNvSpPr/>
          <p:nvPr/>
        </p:nvSpPr>
        <p:spPr>
          <a:xfrm>
            <a:off x="8305920" y="2038320"/>
            <a:ext cx="990360" cy="780840"/>
          </a:xfrm>
          <a:custGeom>
            <a:avLst/>
            <a:gdLst/>
            <a:ahLst/>
            <a:rect l="l" t="t" r="r" b="b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5" name="TextShape 5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Breadth-First Search (BFS) Properties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6" name="TextShape 6"/>
          <p:cNvSpPr txBox="1"/>
          <p:nvPr/>
        </p:nvSpPr>
        <p:spPr>
          <a:xfrm>
            <a:off x="406440" y="1397160"/>
            <a:ext cx="56890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What nodes does BFS expand?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Processes all nodes above shallowest solution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Let depth of shallowest solution be </a:t>
            </a:r>
            <a:r>
              <a:rPr b="0" i="1" lang="en-US" sz="2000" spc="-1" strike="noStrike">
                <a:solidFill>
                  <a:srgbClr val="cc00cc"/>
                </a:solidFill>
                <a:latin typeface="Calibri"/>
              </a:rPr>
              <a:t>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Search takes time </a:t>
            </a:r>
            <a:r>
              <a:rPr b="0" i="1" lang="en-US" sz="2000" spc="-1" strike="noStrike">
                <a:solidFill>
                  <a:srgbClr val="cc00cc"/>
                </a:solidFill>
                <a:latin typeface="Calibri"/>
              </a:rPr>
              <a:t>O</a:t>
            </a:r>
            <a:r>
              <a:rPr b="0" lang="en-US" sz="2000" spc="-1" strike="noStrike">
                <a:solidFill>
                  <a:srgbClr val="cc00cc"/>
                </a:solidFill>
                <a:latin typeface="Calibri"/>
              </a:rPr>
              <a:t>(</a:t>
            </a:r>
            <a:r>
              <a:rPr b="0" i="1" lang="en-US" sz="2000" spc="-1" strike="noStrike">
                <a:solidFill>
                  <a:srgbClr val="cc00cc"/>
                </a:solidFill>
                <a:latin typeface="Calibri"/>
              </a:rPr>
              <a:t>b</a:t>
            </a:r>
            <a:r>
              <a:rPr b="0" i="1" lang="en-US" sz="2000" spc="-1" strike="noStrike" baseline="30000">
                <a:solidFill>
                  <a:srgbClr val="cc00cc"/>
                </a:solidFill>
                <a:latin typeface="Calibri"/>
              </a:rPr>
              <a:t>s</a:t>
            </a:r>
            <a:r>
              <a:rPr b="0" lang="en-US" sz="2000" spc="-1" strike="noStrike">
                <a:solidFill>
                  <a:srgbClr val="cc00cc"/>
                </a:solidFill>
                <a:latin typeface="Calibri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How much space does the frontier take?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Has roughly the last tier, so </a:t>
            </a:r>
            <a:r>
              <a:rPr b="0" i="1" lang="en-US" sz="2000" spc="-1" strike="noStrike">
                <a:solidFill>
                  <a:srgbClr val="cc00cc"/>
                </a:solidFill>
                <a:latin typeface="Calibri"/>
              </a:rPr>
              <a:t>O</a:t>
            </a:r>
            <a:r>
              <a:rPr b="0" lang="en-US" sz="2000" spc="-1" strike="noStrike">
                <a:solidFill>
                  <a:srgbClr val="cc00cc"/>
                </a:solidFill>
                <a:latin typeface="Calibri"/>
              </a:rPr>
              <a:t>(</a:t>
            </a:r>
            <a:r>
              <a:rPr b="0" i="1" lang="en-US" sz="2000" spc="-1" strike="noStrike">
                <a:solidFill>
                  <a:srgbClr val="cc00cc"/>
                </a:solidFill>
                <a:latin typeface="Calibri"/>
              </a:rPr>
              <a:t>b</a:t>
            </a:r>
            <a:r>
              <a:rPr b="0" i="1" lang="en-US" sz="2000" spc="-1" strike="noStrike" baseline="30000">
                <a:solidFill>
                  <a:srgbClr val="cc00cc"/>
                </a:solidFill>
                <a:latin typeface="Calibri"/>
              </a:rPr>
              <a:t>s</a:t>
            </a:r>
            <a:r>
              <a:rPr b="0" lang="en-US" sz="2000" spc="-1" strike="noStrike">
                <a:solidFill>
                  <a:srgbClr val="cc00cc"/>
                </a:solidFill>
                <a:latin typeface="Calibri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Is it complete?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i="1" lang="en-US" sz="2000" spc="-1" strike="noStrike">
                <a:solidFill>
                  <a:srgbClr val="cc00cc"/>
                </a:solidFill>
                <a:latin typeface="Calibri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must be finite if a solution exists, so yes!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Is it optimal?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74268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If costs are equal (e.g., </a:t>
            </a:r>
            <a:r>
              <a:rPr b="0" lang="en-US" sz="2000" spc="-1" strike="noStrike">
                <a:solidFill>
                  <a:srgbClr val="cc00cc"/>
                </a:solidFill>
                <a:latin typeface="Calibri"/>
              </a:rPr>
              <a:t>1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37" name="CustomShape 7"/>
          <p:cNvSpPr/>
          <p:nvPr/>
        </p:nvSpPr>
        <p:spPr>
          <a:xfrm>
            <a:off x="7346880" y="2001960"/>
            <a:ext cx="2927160" cy="2553840"/>
          </a:xfrm>
          <a:custGeom>
            <a:avLst/>
            <a:gdLst/>
            <a:ahLst/>
            <a:rect l="l" t="t" r="r" b="b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8" name="CustomShape 8"/>
          <p:cNvSpPr/>
          <p:nvPr/>
        </p:nvSpPr>
        <p:spPr>
          <a:xfrm>
            <a:off x="8701200" y="193212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9" name="CustomShape 9"/>
          <p:cNvSpPr/>
          <p:nvPr/>
        </p:nvSpPr>
        <p:spPr>
          <a:xfrm>
            <a:off x="8469360" y="235728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0" name="CustomShape 10"/>
          <p:cNvSpPr/>
          <p:nvPr/>
        </p:nvSpPr>
        <p:spPr>
          <a:xfrm>
            <a:off x="8945640" y="234792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1" name="CustomShape 11"/>
          <p:cNvSpPr/>
          <p:nvPr/>
        </p:nvSpPr>
        <p:spPr>
          <a:xfrm>
            <a:off x="8599320" y="2208240"/>
            <a:ext cx="27432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542" name="CustomShape 12"/>
          <p:cNvSpPr/>
          <p:nvPr/>
        </p:nvSpPr>
        <p:spPr>
          <a:xfrm>
            <a:off x="8582040" y="2162160"/>
            <a:ext cx="444240" cy="88560"/>
          </a:xfrm>
          <a:custGeom>
            <a:avLst/>
            <a:gdLst/>
            <a:ahLst/>
            <a:rect l="l" t="t" r="r" b="b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360">
            <a:solidFill>
              <a:schemeClr val="tx1"/>
            </a:solidFill>
            <a:round/>
            <a:tailEnd len="sm" type="triangle" w="sm"/>
          </a:ln>
        </p:spPr>
        <p:style>
          <a:lnRef idx="0"/>
          <a:fillRef idx="0"/>
          <a:effectRef idx="0"/>
          <a:fontRef idx="minor"/>
        </p:style>
      </p:sp>
      <p:sp>
        <p:nvSpPr>
          <p:cNvPr id="4543" name="CustomShape 13"/>
          <p:cNvSpPr/>
          <p:nvPr/>
        </p:nvSpPr>
        <p:spPr>
          <a:xfrm>
            <a:off x="8983800" y="1960560"/>
            <a:ext cx="29808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cc00cc"/>
                </a:solidFill>
                <a:latin typeface="Arial"/>
              </a:rPr>
              <a:t>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544" name="CustomShape 14"/>
          <p:cNvSpPr/>
          <p:nvPr/>
        </p:nvSpPr>
        <p:spPr>
          <a:xfrm>
            <a:off x="10410840" y="1812960"/>
            <a:ext cx="111888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cc00cc"/>
                </a:solidFill>
                <a:latin typeface="Arial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node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545" name="CustomShape 15"/>
          <p:cNvSpPr/>
          <p:nvPr/>
        </p:nvSpPr>
        <p:spPr>
          <a:xfrm>
            <a:off x="10412280" y="2166840"/>
            <a:ext cx="111888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cc00cc"/>
                </a:solidFill>
                <a:latin typeface="Arial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nodes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546" name="CustomShape 16"/>
          <p:cNvSpPr/>
          <p:nvPr/>
        </p:nvSpPr>
        <p:spPr>
          <a:xfrm>
            <a:off x="10412280" y="2577960"/>
            <a:ext cx="111888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cc00cc"/>
                </a:solidFill>
                <a:latin typeface="Arial"/>
              </a:rPr>
              <a:t>b</a:t>
            </a:r>
            <a:r>
              <a:rPr b="0" lang="en-US" sz="1800" spc="-1" strike="noStrike" baseline="30000">
                <a:solidFill>
                  <a:srgbClr val="cc00cc"/>
                </a:solidFill>
                <a:latin typeface="Arial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nodes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547" name="CustomShape 17"/>
          <p:cNvSpPr/>
          <p:nvPr/>
        </p:nvSpPr>
        <p:spPr>
          <a:xfrm>
            <a:off x="10426680" y="4203720"/>
            <a:ext cx="146016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cc00cc"/>
                </a:solidFill>
                <a:latin typeface="Arial"/>
              </a:rPr>
              <a:t>b</a:t>
            </a:r>
            <a:r>
              <a:rPr b="0" i="1" lang="en-US" sz="1800" spc="-1" strike="noStrike" baseline="30000">
                <a:solidFill>
                  <a:srgbClr val="cc00cc"/>
                </a:solidFill>
                <a:latin typeface="Arial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nodes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548" name="CustomShape 18"/>
          <p:cNvSpPr/>
          <p:nvPr/>
        </p:nvSpPr>
        <p:spPr>
          <a:xfrm>
            <a:off x="8140680" y="447372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9" name="CustomShape 19"/>
          <p:cNvSpPr/>
          <p:nvPr/>
        </p:nvSpPr>
        <p:spPr>
          <a:xfrm>
            <a:off x="9193320" y="3397320"/>
            <a:ext cx="178920" cy="178920"/>
          </a:xfrm>
          <a:prstGeom prst="ellipse">
            <a:avLst/>
          </a:prstGeom>
          <a:solidFill>
            <a:srgbClr val="ff9999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0" name="CustomShape 20"/>
          <p:cNvSpPr/>
          <p:nvPr/>
        </p:nvSpPr>
        <p:spPr>
          <a:xfrm>
            <a:off x="8713800" y="3952800"/>
            <a:ext cx="178920" cy="178920"/>
          </a:xfrm>
          <a:prstGeom prst="ellipse">
            <a:avLst/>
          </a:prstGeom>
          <a:solidFill>
            <a:srgbClr val="ff9999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1" name="CustomShape 21"/>
          <p:cNvSpPr/>
          <p:nvPr/>
        </p:nvSpPr>
        <p:spPr>
          <a:xfrm>
            <a:off x="6915240" y="1752480"/>
            <a:ext cx="264600" cy="1684080"/>
          </a:xfrm>
          <a:prstGeom prst="leftBrace">
            <a:avLst>
              <a:gd name="adj1" fmla="val 52944"/>
              <a:gd name="adj2" fmla="val 50000"/>
            </a:avLst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2" name="CustomShape 22"/>
          <p:cNvSpPr/>
          <p:nvPr/>
        </p:nvSpPr>
        <p:spPr>
          <a:xfrm>
            <a:off x="5905440" y="2392200"/>
            <a:ext cx="12650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cc00cc"/>
                </a:solidFill>
                <a:latin typeface="Arial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tiers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553" name="CustomShape 23"/>
          <p:cNvSpPr/>
          <p:nvPr/>
        </p:nvSpPr>
        <p:spPr>
          <a:xfrm>
            <a:off x="10401480" y="3179880"/>
            <a:ext cx="146016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cc00cc"/>
                </a:solidFill>
                <a:latin typeface="Arial"/>
              </a:rPr>
              <a:t>b</a:t>
            </a:r>
            <a:r>
              <a:rPr b="0" i="1" lang="en-US" sz="1800" spc="-1" strike="noStrike" baseline="30000">
                <a:solidFill>
                  <a:srgbClr val="cc00cc"/>
                </a:solidFill>
                <a:latin typeface="Arial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nodes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56" dur="indefinite" restart="never" nodeType="tmRoot">
          <p:childTnLst>
            <p:seq>
              <p:cTn id="1257" dur="indefinite" nodeType="mainSeq">
                <p:childTnLst>
                  <p:par>
                    <p:cTn id="1258" fill="hold">
                      <p:stCondLst>
                        <p:cond delay="indefinite"/>
                      </p:stCondLst>
                      <p:childTnLst>
                        <p:par>
                          <p:cTn id="1259" fill="hold">
                            <p:stCondLst>
                              <p:cond delay="0"/>
                            </p:stCondLst>
                            <p:childTnLst>
                              <p:par>
                                <p:cTn id="12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2" fill="hold">
                      <p:stCondLst>
                        <p:cond delay="indefinite"/>
                      </p:stCondLst>
                      <p:childTnLst>
                        <p:par>
                          <p:cTn id="1263" fill="hold">
                            <p:stCondLst>
                              <p:cond delay="0"/>
                            </p:stCondLst>
                            <p:childTnLst>
                              <p:par>
                                <p:cTn id="12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6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8" fill="hold">
                      <p:stCondLst>
                        <p:cond delay="indefinite"/>
                      </p:stCondLst>
                      <p:childTnLst>
                        <p:par>
                          <p:cTn id="1269" fill="hold">
                            <p:stCondLst>
                              <p:cond delay="0"/>
                            </p:stCondLst>
                            <p:childTnLst>
                              <p:par>
                                <p:cTn id="12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2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4" fill="hold">
                      <p:stCondLst>
                        <p:cond delay="indefinite"/>
                      </p:stCondLst>
                      <p:childTnLst>
                        <p:par>
                          <p:cTn id="1275" fill="hold">
                            <p:stCondLst>
                              <p:cond delay="0"/>
                            </p:stCondLst>
                            <p:childTnLst>
                              <p:par>
                                <p:cTn id="12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8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0" fill="hold">
                      <p:stCondLst>
                        <p:cond delay="indefinite"/>
                      </p:stCondLst>
                      <p:childTnLst>
                        <p:par>
                          <p:cTn id="1281" fill="hold">
                            <p:stCondLst>
                              <p:cond delay="0"/>
                            </p:stCondLst>
                            <p:childTnLst>
                              <p:par>
                                <p:cTn id="12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4" fill="hold">
                      <p:stCondLst>
                        <p:cond delay="indefinite"/>
                      </p:stCondLst>
                      <p:childTnLst>
                        <p:par>
                          <p:cTn id="1285" fill="hold">
                            <p:stCondLst>
                              <p:cond delay="0"/>
                            </p:stCondLst>
                            <p:childTnLst>
                              <p:par>
                                <p:cTn id="12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2" fill="hold">
                      <p:stCondLst>
                        <p:cond delay="indefinite"/>
                      </p:stCondLst>
                      <p:childTnLst>
                        <p:par>
                          <p:cTn id="1293" fill="hold">
                            <p:stCondLst>
                              <p:cond delay="0"/>
                            </p:stCondLst>
                            <p:childTnLst>
                              <p:par>
                                <p:cTn id="12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6" fill="hold">
                      <p:stCondLst>
                        <p:cond delay="indefinite"/>
                      </p:stCondLst>
                      <p:childTnLst>
                        <p:par>
                          <p:cTn id="1297" fill="hold">
                            <p:stCondLst>
                              <p:cond delay="0"/>
                            </p:stCondLst>
                            <p:childTnLst>
                              <p:par>
                                <p:cTn id="12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0" fill="hold">
                      <p:stCondLst>
                        <p:cond delay="indefinite"/>
                      </p:stCondLst>
                      <p:childTnLst>
                        <p:par>
                          <p:cTn id="1301" fill="hold">
                            <p:stCondLst>
                              <p:cond delay="0"/>
                            </p:stCondLst>
                            <p:childTnLst>
                              <p:par>
                                <p:cTn id="13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4" fill="hold">
                      <p:stCondLst>
                        <p:cond delay="indefinite"/>
                      </p:stCondLst>
                      <p:childTnLst>
                        <p:par>
                          <p:cTn id="1305" fill="hold">
                            <p:stCondLst>
                              <p:cond delay="0"/>
                            </p:stCondLst>
                            <p:childTnLst>
                              <p:par>
                                <p:cTn id="13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8" fill="hold">
                      <p:stCondLst>
                        <p:cond delay="indefinite"/>
                      </p:stCondLst>
                      <p:childTnLst>
                        <p:par>
                          <p:cTn id="1309" fill="hold">
                            <p:stCondLst>
                              <p:cond delay="0"/>
                            </p:stCondLst>
                            <p:childTnLst>
                              <p:par>
                                <p:cTn id="13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2" fill="hold">
                      <p:stCondLst>
                        <p:cond delay="indefinite"/>
                      </p:stCondLst>
                      <p:childTnLst>
                        <p:par>
                          <p:cTn id="1313" fill="hold">
                            <p:stCondLst>
                              <p:cond delay="0"/>
                            </p:stCondLst>
                            <p:childTnLst>
                              <p:par>
                                <p:cTn id="13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6" fill="hold">
                      <p:stCondLst>
                        <p:cond delay="indefinite"/>
                      </p:stCondLst>
                      <p:childTnLst>
                        <p:par>
                          <p:cTn id="1317" fill="hold">
                            <p:stCondLst>
                              <p:cond delay="0"/>
                            </p:stCondLst>
                            <p:childTnLst>
                              <p:par>
                                <p:cTn id="13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0" fill="hold">
                      <p:stCondLst>
                        <p:cond delay="indefinite"/>
                      </p:stCondLst>
                      <p:childTnLst>
                        <p:par>
                          <p:cTn id="1321" fill="hold">
                            <p:stCondLst>
                              <p:cond delay="0"/>
                            </p:stCondLst>
                            <p:childTnLst>
                              <p:par>
                                <p:cTn id="13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4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Bidirectional Strategy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5" name="CustomShape 2"/>
          <p:cNvSpPr/>
          <p:nvPr/>
        </p:nvSpPr>
        <p:spPr>
          <a:xfrm rot="5400000">
            <a:off x="8077680" y="3124080"/>
            <a:ext cx="228240" cy="228240"/>
          </a:xfrm>
          <a:prstGeom prst="ellipse">
            <a:avLst/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556" name="Group 3"/>
          <p:cNvGrpSpPr/>
          <p:nvPr/>
        </p:nvGrpSpPr>
        <p:grpSpPr>
          <a:xfrm>
            <a:off x="7239240" y="2438280"/>
            <a:ext cx="861480" cy="1599840"/>
            <a:chOff x="7239240" y="2438280"/>
            <a:chExt cx="861480" cy="1599840"/>
          </a:xfrm>
        </p:grpSpPr>
        <p:sp>
          <p:nvSpPr>
            <p:cNvPr id="4557" name="CustomShape 4"/>
            <p:cNvSpPr/>
            <p:nvPr/>
          </p:nvSpPr>
          <p:spPr>
            <a:xfrm rot="5400000">
              <a:off x="7239240" y="2438280"/>
              <a:ext cx="228240" cy="228240"/>
            </a:xfrm>
            <a:prstGeom prst="ellipse">
              <a:avLst/>
            </a:prstGeom>
            <a:solidFill>
              <a:schemeClr val="accent2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8" name="CustomShape 5"/>
            <p:cNvSpPr/>
            <p:nvPr/>
          </p:nvSpPr>
          <p:spPr>
            <a:xfrm rot="5400000">
              <a:off x="7239240" y="3809880"/>
              <a:ext cx="228240" cy="228240"/>
            </a:xfrm>
            <a:prstGeom prst="ellipse">
              <a:avLst/>
            </a:prstGeom>
            <a:solidFill>
              <a:schemeClr val="accent2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9" name="Line 6"/>
            <p:cNvSpPr/>
            <p:nvPr/>
          </p:nvSpPr>
          <p:spPr>
            <a:xfrm flipH="1" flipV="1">
              <a:off x="7448400" y="2631960"/>
              <a:ext cx="652320" cy="5094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0" name="Line 7"/>
            <p:cNvSpPr/>
            <p:nvPr/>
          </p:nvSpPr>
          <p:spPr>
            <a:xfrm flipH="1">
              <a:off x="7422840" y="3336840"/>
              <a:ext cx="677880" cy="5094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561" name="Group 8"/>
          <p:cNvGrpSpPr/>
          <p:nvPr/>
        </p:nvGrpSpPr>
        <p:grpSpPr>
          <a:xfrm>
            <a:off x="6248880" y="1981080"/>
            <a:ext cx="1018440" cy="2514240"/>
            <a:chOff x="6248880" y="1981080"/>
            <a:chExt cx="1018440" cy="2514240"/>
          </a:xfrm>
        </p:grpSpPr>
        <p:sp>
          <p:nvSpPr>
            <p:cNvPr id="4562" name="CustomShape 9"/>
            <p:cNvSpPr/>
            <p:nvPr/>
          </p:nvSpPr>
          <p:spPr>
            <a:xfrm rot="5400000">
              <a:off x="6248880" y="1981080"/>
              <a:ext cx="228240" cy="228240"/>
            </a:xfrm>
            <a:prstGeom prst="ellipse">
              <a:avLst/>
            </a:prstGeom>
            <a:solidFill>
              <a:schemeClr val="accent2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3" name="CustomShape 10"/>
            <p:cNvSpPr/>
            <p:nvPr/>
          </p:nvSpPr>
          <p:spPr>
            <a:xfrm rot="5400000">
              <a:off x="6248880" y="2819520"/>
              <a:ext cx="228240" cy="228240"/>
            </a:xfrm>
            <a:prstGeom prst="ellipse">
              <a:avLst/>
            </a:prstGeom>
            <a:solidFill>
              <a:schemeClr val="accent2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4" name="CustomShape 11"/>
            <p:cNvSpPr/>
            <p:nvPr/>
          </p:nvSpPr>
          <p:spPr>
            <a:xfrm rot="5400000">
              <a:off x="6248880" y="3429000"/>
              <a:ext cx="228240" cy="228240"/>
            </a:xfrm>
            <a:prstGeom prst="ellipse">
              <a:avLst/>
            </a:prstGeom>
            <a:solidFill>
              <a:schemeClr val="accent2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5" name="CustomShape 12"/>
            <p:cNvSpPr/>
            <p:nvPr/>
          </p:nvSpPr>
          <p:spPr>
            <a:xfrm rot="5400000">
              <a:off x="6248880" y="4267080"/>
              <a:ext cx="228240" cy="228240"/>
            </a:xfrm>
            <a:prstGeom prst="ellipse">
              <a:avLst/>
            </a:prstGeom>
            <a:solidFill>
              <a:schemeClr val="accent2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6" name="Line 13"/>
            <p:cNvSpPr/>
            <p:nvPr/>
          </p:nvSpPr>
          <p:spPr>
            <a:xfrm flipH="1" flipV="1">
              <a:off x="6470640" y="2135160"/>
              <a:ext cx="784080" cy="339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7" name="Line 14"/>
            <p:cNvSpPr/>
            <p:nvPr/>
          </p:nvSpPr>
          <p:spPr>
            <a:xfrm flipH="1" flipV="1">
              <a:off x="6470640" y="3558960"/>
              <a:ext cx="796680" cy="3142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8" name="Line 15"/>
            <p:cNvSpPr/>
            <p:nvPr/>
          </p:nvSpPr>
          <p:spPr>
            <a:xfrm flipH="1">
              <a:off x="6469560" y="2620080"/>
              <a:ext cx="784440" cy="2872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9" name="Line 16"/>
            <p:cNvSpPr/>
            <p:nvPr/>
          </p:nvSpPr>
          <p:spPr>
            <a:xfrm flipH="1">
              <a:off x="6470640" y="4003560"/>
              <a:ext cx="796680" cy="339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570" name="CustomShape 17"/>
          <p:cNvSpPr/>
          <p:nvPr/>
        </p:nvSpPr>
        <p:spPr>
          <a:xfrm rot="5400000">
            <a:off x="8079120" y="3125880"/>
            <a:ext cx="228240" cy="228240"/>
          </a:xfrm>
          <a:prstGeom prst="ellipse">
            <a:avLst/>
          </a:prstGeom>
          <a:solidFill>
            <a:srgbClr val="33cc3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1" name="CustomShape 18"/>
          <p:cNvSpPr/>
          <p:nvPr/>
        </p:nvSpPr>
        <p:spPr>
          <a:xfrm rot="16200000">
            <a:off x="3124080" y="3124440"/>
            <a:ext cx="228240" cy="228240"/>
          </a:xfrm>
          <a:prstGeom prst="ellipse">
            <a:avLst/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572" name="Group 19"/>
          <p:cNvGrpSpPr/>
          <p:nvPr/>
        </p:nvGrpSpPr>
        <p:grpSpPr>
          <a:xfrm>
            <a:off x="3325680" y="2438640"/>
            <a:ext cx="865080" cy="1599840"/>
            <a:chOff x="3325680" y="2438640"/>
            <a:chExt cx="865080" cy="1599840"/>
          </a:xfrm>
        </p:grpSpPr>
        <p:sp>
          <p:nvSpPr>
            <p:cNvPr id="4573" name="CustomShape 20"/>
            <p:cNvSpPr/>
            <p:nvPr/>
          </p:nvSpPr>
          <p:spPr>
            <a:xfrm rot="16200000">
              <a:off x="3962520" y="3810240"/>
              <a:ext cx="228240" cy="228240"/>
            </a:xfrm>
            <a:prstGeom prst="ellipse">
              <a:avLst/>
            </a:prstGeom>
            <a:solidFill>
              <a:schemeClr val="accent2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4" name="CustomShape 21"/>
            <p:cNvSpPr/>
            <p:nvPr/>
          </p:nvSpPr>
          <p:spPr>
            <a:xfrm rot="16200000">
              <a:off x="3960720" y="2438640"/>
              <a:ext cx="228240" cy="228240"/>
            </a:xfrm>
            <a:prstGeom prst="ellipse">
              <a:avLst/>
            </a:prstGeom>
            <a:solidFill>
              <a:schemeClr val="accent2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5" name="Line 22"/>
            <p:cNvSpPr/>
            <p:nvPr/>
          </p:nvSpPr>
          <p:spPr>
            <a:xfrm>
              <a:off x="3327120" y="3333600"/>
              <a:ext cx="652680" cy="5094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6" name="Line 23"/>
            <p:cNvSpPr/>
            <p:nvPr/>
          </p:nvSpPr>
          <p:spPr>
            <a:xfrm flipV="1">
              <a:off x="3325680" y="2628720"/>
              <a:ext cx="677880" cy="5097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577" name="Group 24"/>
          <p:cNvGrpSpPr/>
          <p:nvPr/>
        </p:nvGrpSpPr>
        <p:grpSpPr>
          <a:xfrm>
            <a:off x="4160520" y="1981440"/>
            <a:ext cx="1020600" cy="2514240"/>
            <a:chOff x="4160520" y="1981440"/>
            <a:chExt cx="1020600" cy="2514240"/>
          </a:xfrm>
        </p:grpSpPr>
        <p:sp>
          <p:nvSpPr>
            <p:cNvPr id="4578" name="CustomShape 25"/>
            <p:cNvSpPr/>
            <p:nvPr/>
          </p:nvSpPr>
          <p:spPr>
            <a:xfrm rot="16200000">
              <a:off x="4952880" y="4267440"/>
              <a:ext cx="228240" cy="228240"/>
            </a:xfrm>
            <a:prstGeom prst="ellipse">
              <a:avLst/>
            </a:prstGeom>
            <a:solidFill>
              <a:schemeClr val="accent2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9" name="CustomShape 26"/>
            <p:cNvSpPr/>
            <p:nvPr/>
          </p:nvSpPr>
          <p:spPr>
            <a:xfrm rot="16200000">
              <a:off x="4952880" y="3429360"/>
              <a:ext cx="228240" cy="228240"/>
            </a:xfrm>
            <a:prstGeom prst="ellipse">
              <a:avLst/>
            </a:prstGeom>
            <a:solidFill>
              <a:schemeClr val="accent2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0" name="CustomShape 27"/>
            <p:cNvSpPr/>
            <p:nvPr/>
          </p:nvSpPr>
          <p:spPr>
            <a:xfrm rot="16200000">
              <a:off x="4952880" y="2819880"/>
              <a:ext cx="228240" cy="228240"/>
            </a:xfrm>
            <a:prstGeom prst="ellipse">
              <a:avLst/>
            </a:prstGeom>
            <a:solidFill>
              <a:schemeClr val="accent2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1" name="CustomShape 28"/>
            <p:cNvSpPr/>
            <p:nvPr/>
          </p:nvSpPr>
          <p:spPr>
            <a:xfrm rot="16200000">
              <a:off x="4952880" y="1981440"/>
              <a:ext cx="228240" cy="228240"/>
            </a:xfrm>
            <a:prstGeom prst="ellipse">
              <a:avLst/>
            </a:prstGeom>
            <a:solidFill>
              <a:schemeClr val="accent2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2" name="Line 29"/>
            <p:cNvSpPr/>
            <p:nvPr/>
          </p:nvSpPr>
          <p:spPr>
            <a:xfrm>
              <a:off x="4174920" y="4001760"/>
              <a:ext cx="784080" cy="339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3" name="Line 30"/>
            <p:cNvSpPr/>
            <p:nvPr/>
          </p:nvSpPr>
          <p:spPr>
            <a:xfrm>
              <a:off x="4160520" y="2603160"/>
              <a:ext cx="797040" cy="3146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4" name="Line 31"/>
            <p:cNvSpPr/>
            <p:nvPr/>
          </p:nvSpPr>
          <p:spPr>
            <a:xfrm flipV="1">
              <a:off x="4174200" y="3569400"/>
              <a:ext cx="784080" cy="2872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5" name="Line 32"/>
            <p:cNvSpPr/>
            <p:nvPr/>
          </p:nvSpPr>
          <p:spPr>
            <a:xfrm flipV="1">
              <a:off x="4160520" y="2133360"/>
              <a:ext cx="797040" cy="3398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586" name="CustomShape 33"/>
          <p:cNvSpPr/>
          <p:nvPr/>
        </p:nvSpPr>
        <p:spPr>
          <a:xfrm rot="16200000">
            <a:off x="3124080" y="3124440"/>
            <a:ext cx="228240" cy="228240"/>
          </a:xfrm>
          <a:prstGeom prst="ellipse">
            <a:avLst/>
          </a:prstGeom>
          <a:solidFill>
            <a:srgbClr val="ff330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7" name="CustomShape 34"/>
          <p:cNvSpPr/>
          <p:nvPr/>
        </p:nvSpPr>
        <p:spPr>
          <a:xfrm>
            <a:off x="2168640" y="1460520"/>
            <a:ext cx="6197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2 fringe queues: FRINGE1 and FRINGE2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4588" name="Group 35"/>
          <p:cNvGrpSpPr/>
          <p:nvPr/>
        </p:nvGrpSpPr>
        <p:grpSpPr>
          <a:xfrm>
            <a:off x="5181480" y="2362320"/>
            <a:ext cx="1143000" cy="1066680"/>
            <a:chOff x="5181480" y="2362320"/>
            <a:chExt cx="1143000" cy="1066680"/>
          </a:xfrm>
        </p:grpSpPr>
        <p:sp>
          <p:nvSpPr>
            <p:cNvPr id="4589" name="CustomShape 36"/>
            <p:cNvSpPr/>
            <p:nvPr/>
          </p:nvSpPr>
          <p:spPr>
            <a:xfrm>
              <a:off x="5562720" y="2362320"/>
              <a:ext cx="304560" cy="30456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s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590" name="Line 37"/>
            <p:cNvSpPr/>
            <p:nvPr/>
          </p:nvSpPr>
          <p:spPr>
            <a:xfrm flipV="1">
              <a:off x="5181480" y="2590560"/>
              <a:ext cx="380880" cy="304920"/>
            </a:xfrm>
            <a:prstGeom prst="line">
              <a:avLst/>
            </a:prstGeom>
            <a:ln w="9360">
              <a:solidFill>
                <a:srgbClr val="cc66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91" name="Line 38"/>
            <p:cNvSpPr/>
            <p:nvPr/>
          </p:nvSpPr>
          <p:spPr>
            <a:xfrm flipH="1" flipV="1">
              <a:off x="5867280" y="2666880"/>
              <a:ext cx="457200" cy="762120"/>
            </a:xfrm>
            <a:prstGeom prst="line">
              <a:avLst/>
            </a:prstGeom>
            <a:ln w="9360">
              <a:solidFill>
                <a:srgbClr val="cc66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592" name="CustomShape 39"/>
          <p:cNvSpPr/>
          <p:nvPr/>
        </p:nvSpPr>
        <p:spPr>
          <a:xfrm>
            <a:off x="1828800" y="4648320"/>
            <a:ext cx="73119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Time and space complexity is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O(b</a:t>
            </a:r>
            <a:r>
              <a:rPr b="0" lang="en-US" sz="2400" spc="-1" strike="noStrike" baseline="30000">
                <a:solidFill>
                  <a:srgbClr val="000000"/>
                </a:solidFill>
                <a:latin typeface="Calibri"/>
              </a:rPr>
              <a:t>d/2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) </a:t>
            </a:r>
            <a:r>
              <a:rPr b="0" lang="en-US" sz="2400" spc="-1" strike="noStrike">
                <a:solidFill>
                  <a:srgbClr val="000000"/>
                </a:solidFill>
                <a:latin typeface="Symbol"/>
              </a:rPr>
              <a:t>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O(b</a:t>
            </a:r>
            <a:r>
              <a:rPr b="0" lang="en-US" sz="2400" spc="-1" strike="noStrike" baseline="30000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) 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if both trees have the same branching factor b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593" name="CustomShape 40"/>
          <p:cNvSpPr/>
          <p:nvPr/>
        </p:nvSpPr>
        <p:spPr>
          <a:xfrm>
            <a:off x="2806560" y="2158920"/>
            <a:ext cx="5841720" cy="2247480"/>
          </a:xfrm>
          <a:custGeom>
            <a:avLst/>
            <a:gdLst/>
            <a:ahLst/>
            <a:rect l="l" t="t" r="r" b="b"/>
            <a:pathLst>
              <a:path w="3680" h="1416">
                <a:moveTo>
                  <a:pt x="680" y="80"/>
                </a:moveTo>
                <a:cubicBezTo>
                  <a:pt x="544" y="160"/>
                  <a:pt x="208" y="440"/>
                  <a:pt x="104" y="560"/>
                </a:cubicBezTo>
                <a:cubicBezTo>
                  <a:pt x="0" y="680"/>
                  <a:pt x="24" y="752"/>
                  <a:pt x="56" y="800"/>
                </a:cubicBezTo>
                <a:cubicBezTo>
                  <a:pt x="88" y="848"/>
                  <a:pt x="192" y="880"/>
                  <a:pt x="296" y="848"/>
                </a:cubicBezTo>
                <a:cubicBezTo>
                  <a:pt x="400" y="816"/>
                  <a:pt x="584" y="672"/>
                  <a:pt x="680" y="608"/>
                </a:cubicBezTo>
                <a:cubicBezTo>
                  <a:pt x="776" y="544"/>
                  <a:pt x="752" y="448"/>
                  <a:pt x="872" y="464"/>
                </a:cubicBezTo>
                <a:cubicBezTo>
                  <a:pt x="992" y="480"/>
                  <a:pt x="1120" y="592"/>
                  <a:pt x="1400" y="704"/>
                </a:cubicBezTo>
                <a:cubicBezTo>
                  <a:pt x="1680" y="816"/>
                  <a:pt x="2288" y="1032"/>
                  <a:pt x="2552" y="1136"/>
                </a:cubicBezTo>
                <a:cubicBezTo>
                  <a:pt x="2816" y="1240"/>
                  <a:pt x="2808" y="1416"/>
                  <a:pt x="2984" y="1328"/>
                </a:cubicBezTo>
                <a:cubicBezTo>
                  <a:pt x="3160" y="1240"/>
                  <a:pt x="3536" y="752"/>
                  <a:pt x="3608" y="608"/>
                </a:cubicBezTo>
                <a:cubicBezTo>
                  <a:pt x="3680" y="464"/>
                  <a:pt x="3464" y="480"/>
                  <a:pt x="3416" y="464"/>
                </a:cubicBezTo>
                <a:cubicBezTo>
                  <a:pt x="3368" y="448"/>
                  <a:pt x="3368" y="472"/>
                  <a:pt x="3320" y="512"/>
                </a:cubicBezTo>
                <a:cubicBezTo>
                  <a:pt x="3272" y="552"/>
                  <a:pt x="3200" y="640"/>
                  <a:pt x="3128" y="704"/>
                </a:cubicBezTo>
                <a:cubicBezTo>
                  <a:pt x="3056" y="768"/>
                  <a:pt x="2960" y="864"/>
                  <a:pt x="2888" y="896"/>
                </a:cubicBezTo>
                <a:cubicBezTo>
                  <a:pt x="2816" y="928"/>
                  <a:pt x="2880" y="968"/>
                  <a:pt x="2696" y="896"/>
                </a:cubicBezTo>
                <a:cubicBezTo>
                  <a:pt x="2512" y="824"/>
                  <a:pt x="2016" y="568"/>
                  <a:pt x="1784" y="464"/>
                </a:cubicBezTo>
                <a:cubicBezTo>
                  <a:pt x="1552" y="360"/>
                  <a:pt x="1448" y="336"/>
                  <a:pt x="1304" y="272"/>
                </a:cubicBezTo>
                <a:cubicBezTo>
                  <a:pt x="1160" y="208"/>
                  <a:pt x="1024" y="112"/>
                  <a:pt x="920" y="80"/>
                </a:cubicBezTo>
                <a:cubicBezTo>
                  <a:pt x="816" y="48"/>
                  <a:pt x="816" y="0"/>
                  <a:pt x="680" y="80"/>
                </a:cubicBezTo>
                <a:close/>
              </a:path>
            </a:pathLst>
          </a:custGeom>
          <a:noFill/>
          <a:ln w="28440">
            <a:solidFill>
              <a:srgbClr val="33cc33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24" dur="indefinite" restart="never" nodeType="tmRoot">
          <p:childTnLst>
            <p:seq>
              <p:cTn id="1325" dur="indefinite" nodeType="mainSeq">
                <p:childTnLst>
                  <p:par>
                    <p:cTn id="1326" nodeType="clickEffect" fill="hold">
                      <p:stCondLst>
                        <p:cond delay="indefinite"/>
                      </p:stCondLst>
                      <p:childTnLst>
                        <p:par>
                          <p:cTn id="132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3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0" nodeType="clickEffect" fill="hold">
                      <p:stCondLst>
                        <p:cond delay="indefinite"/>
                      </p:stCondLst>
                      <p:childTnLst>
                        <p:par>
                          <p:cTn id="133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3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4" nodeType="clickEffect" fill="hold">
                      <p:stCondLst>
                        <p:cond delay="indefinite"/>
                      </p:stCondLst>
                      <p:childTnLst>
                        <p:par>
                          <p:cTn id="133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3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8" nodeType="clickEffect" fill="hold">
                      <p:stCondLst>
                        <p:cond delay="indefinite"/>
                      </p:stCondLst>
                      <p:childTnLst>
                        <p:par>
                          <p:cTn id="133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3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2" nodeType="clickEffect" fill="hold">
                      <p:stCondLst>
                        <p:cond delay="indefinite"/>
                      </p:stCondLst>
                      <p:childTnLst>
                        <p:par>
                          <p:cTn id="134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3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6" nodeType="clickEffect" fill="hold">
                      <p:stCondLst>
                        <p:cond delay="indefinite"/>
                      </p:stCondLst>
                      <p:childTnLst>
                        <p:par>
                          <p:cTn id="134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3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0" nodeType="clickEffect" fill="hold">
                      <p:stCondLst>
                        <p:cond delay="indefinite"/>
                      </p:stCondLst>
                      <p:childTnLst>
                        <p:par>
                          <p:cTn id="135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3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4" nodeType="clickEffect" fill="hold">
                      <p:stCondLst>
                        <p:cond delay="indefinite"/>
                      </p:stCondLst>
                      <p:childTnLst>
                        <p:par>
                          <p:cTn id="135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3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4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Quiz: DFS vs BFS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5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pic>
        <p:nvPicPr>
          <p:cNvPr id="4596" name="Picture 2" descr=""/>
          <p:cNvPicPr/>
          <p:nvPr/>
        </p:nvPicPr>
        <p:blipFill>
          <a:blip r:embed="rId1"/>
          <a:stretch/>
        </p:blipFill>
        <p:spPr>
          <a:xfrm>
            <a:off x="864000" y="1618920"/>
            <a:ext cx="4723200" cy="3543120"/>
          </a:xfrm>
          <a:prstGeom prst="rect">
            <a:avLst/>
          </a:prstGeom>
          <a:ln>
            <a:noFill/>
          </a:ln>
        </p:spPr>
      </p:pic>
      <p:pic>
        <p:nvPicPr>
          <p:cNvPr id="4597" name="Picture 2" descr=""/>
          <p:cNvPicPr/>
          <p:nvPr/>
        </p:nvPicPr>
        <p:blipFill>
          <a:blip r:embed="rId2"/>
          <a:stretch/>
        </p:blipFill>
        <p:spPr>
          <a:xfrm>
            <a:off x="6502680" y="1619640"/>
            <a:ext cx="4723200" cy="3542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8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Uniform Cost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99" name="Picture 2" descr=""/>
          <p:cNvPicPr/>
          <p:nvPr/>
        </p:nvPicPr>
        <p:blipFill>
          <a:blip r:embed="rId1"/>
          <a:stretch/>
        </p:blipFill>
        <p:spPr>
          <a:xfrm>
            <a:off x="2255400" y="548640"/>
            <a:ext cx="7802640" cy="5851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0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Uniform Cost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1" name="Line 2"/>
          <p:cNvSpPr/>
          <p:nvPr/>
        </p:nvSpPr>
        <p:spPr>
          <a:xfrm>
            <a:off x="0" y="3276360"/>
            <a:ext cx="12191760" cy="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2" name="CustomShape 3"/>
          <p:cNvSpPr/>
          <p:nvPr/>
        </p:nvSpPr>
        <p:spPr>
          <a:xfrm>
            <a:off x="380880" y="1447920"/>
            <a:ext cx="3238200" cy="1341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cc00cc"/>
                </a:solidFill>
                <a:latin typeface="Arial"/>
              </a:rPr>
              <a:t>g(n)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</a:rPr>
              <a:t>= cost from root to n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</a:rPr>
              <a:t>Strategy: expand lowest </a:t>
            </a:r>
            <a:r>
              <a:rPr b="0" i="1" lang="en-US" sz="1800" spc="-1" strike="noStrike">
                <a:solidFill>
                  <a:srgbClr val="cc00cc"/>
                </a:solidFill>
                <a:latin typeface="Arial"/>
              </a:rPr>
              <a:t>g(n)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</a:rPr>
              <a:t>Fringe is a priority queue sorted by </a:t>
            </a:r>
            <a:r>
              <a:rPr b="0" i="1" lang="en-US" sz="1800" spc="-1" strike="noStrike">
                <a:solidFill>
                  <a:srgbClr val="cc00cc"/>
                </a:solidFill>
                <a:latin typeface="Arial"/>
              </a:rPr>
              <a:t>g(n)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4603" name="Group 4"/>
          <p:cNvGrpSpPr/>
          <p:nvPr/>
        </p:nvGrpSpPr>
        <p:grpSpPr>
          <a:xfrm>
            <a:off x="4572000" y="1270080"/>
            <a:ext cx="3205080" cy="1767960"/>
            <a:chOff x="4572000" y="1270080"/>
            <a:chExt cx="3205080" cy="1767960"/>
          </a:xfrm>
        </p:grpSpPr>
        <p:grpSp>
          <p:nvGrpSpPr>
            <p:cNvPr id="4604" name="Group 5"/>
            <p:cNvGrpSpPr/>
            <p:nvPr/>
          </p:nvGrpSpPr>
          <p:grpSpPr>
            <a:xfrm>
              <a:off x="4572000" y="1270080"/>
              <a:ext cx="3205080" cy="1767960"/>
              <a:chOff x="4572000" y="1270080"/>
              <a:chExt cx="3205080" cy="1767960"/>
            </a:xfrm>
          </p:grpSpPr>
          <p:sp>
            <p:nvSpPr>
              <p:cNvPr id="4605" name="CustomShape 6"/>
              <p:cNvSpPr/>
              <p:nvPr/>
            </p:nvSpPr>
            <p:spPr>
              <a:xfrm>
                <a:off x="4572000" y="230652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</a:rPr>
                  <a:t>S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606" name="CustomShape 7"/>
              <p:cNvSpPr/>
              <p:nvPr/>
            </p:nvSpPr>
            <p:spPr>
              <a:xfrm>
                <a:off x="7459920" y="127008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</a:rPr>
                  <a:t>G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607" name="CustomShape 8"/>
              <p:cNvSpPr/>
              <p:nvPr/>
            </p:nvSpPr>
            <p:spPr>
              <a:xfrm>
                <a:off x="5492160" y="203220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d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4608" name="CustomShape 9"/>
              <p:cNvSpPr/>
              <p:nvPr/>
            </p:nvSpPr>
            <p:spPr>
              <a:xfrm>
                <a:off x="4825800" y="157500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b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4609" name="CustomShape 10"/>
              <p:cNvSpPr/>
              <p:nvPr/>
            </p:nvSpPr>
            <p:spPr>
              <a:xfrm>
                <a:off x="5143320" y="264204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p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4610" name="CustomShape 11"/>
              <p:cNvSpPr/>
              <p:nvPr/>
            </p:nvSpPr>
            <p:spPr>
              <a:xfrm>
                <a:off x="5904720" y="273348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q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4611" name="CustomShape 12"/>
              <p:cNvSpPr/>
              <p:nvPr/>
            </p:nvSpPr>
            <p:spPr>
              <a:xfrm>
                <a:off x="6253920" y="154440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c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4612" name="CustomShape 13"/>
              <p:cNvSpPr/>
              <p:nvPr/>
            </p:nvSpPr>
            <p:spPr>
              <a:xfrm>
                <a:off x="6698160" y="191016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e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4613" name="CustomShape 14"/>
              <p:cNvSpPr/>
              <p:nvPr/>
            </p:nvSpPr>
            <p:spPr>
              <a:xfrm>
                <a:off x="6444360" y="233712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h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4614" name="CustomShape 15"/>
              <p:cNvSpPr/>
              <p:nvPr/>
            </p:nvSpPr>
            <p:spPr>
              <a:xfrm>
                <a:off x="5397120" y="130032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a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4615" name="CustomShape 16"/>
              <p:cNvSpPr/>
              <p:nvPr/>
            </p:nvSpPr>
            <p:spPr>
              <a:xfrm>
                <a:off x="7364520" y="209340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f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4616" name="CustomShape 17"/>
              <p:cNvSpPr/>
              <p:nvPr/>
            </p:nvSpPr>
            <p:spPr>
              <a:xfrm>
                <a:off x="7237800" y="2642040"/>
                <a:ext cx="317160" cy="304560"/>
              </a:xfrm>
              <a:prstGeom prst="flowChartConnector">
                <a:avLst/>
              </a:prstGeom>
              <a:noFill/>
              <a:ln w="1260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1500" spc="-1" strike="noStrike">
                    <a:solidFill>
                      <a:srgbClr val="000000"/>
                    </a:solidFill>
                    <a:latin typeface="Arial"/>
                  </a:rPr>
                  <a:t>r</a:t>
                </a:r>
                <a:endParaRPr b="0" lang="en-IN" sz="1500" spc="-1" strike="noStrike">
                  <a:latin typeface="Arial"/>
                </a:endParaRPr>
              </a:p>
            </p:txBody>
          </p:sp>
          <p:sp>
            <p:nvSpPr>
              <p:cNvPr id="4617" name="CustomShape 18"/>
              <p:cNvSpPr/>
              <p:nvPr/>
            </p:nvSpPr>
            <p:spPr>
              <a:xfrm>
                <a:off x="4843080" y="2567160"/>
                <a:ext cx="299880" cy="227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18" name="CustomShape 19"/>
              <p:cNvSpPr/>
              <p:nvPr/>
            </p:nvSpPr>
            <p:spPr>
              <a:xfrm flipV="1">
                <a:off x="5414400" y="2885400"/>
                <a:ext cx="490320" cy="162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19" name="CustomShape 20"/>
              <p:cNvSpPr/>
              <p:nvPr/>
            </p:nvSpPr>
            <p:spPr>
              <a:xfrm flipH="1">
                <a:off x="6175080" y="2597760"/>
                <a:ext cx="314280" cy="1800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20" name="CustomShape 21"/>
              <p:cNvSpPr/>
              <p:nvPr/>
            </p:nvSpPr>
            <p:spPr>
              <a:xfrm flipH="1">
                <a:off x="5460480" y="2489760"/>
                <a:ext cx="983520" cy="3045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21" name="CustomShape 22"/>
              <p:cNvSpPr/>
              <p:nvPr/>
            </p:nvSpPr>
            <p:spPr>
              <a:xfrm flipH="1">
                <a:off x="6715440" y="2215080"/>
                <a:ext cx="141120" cy="1659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22" name="CustomShape 23"/>
              <p:cNvSpPr/>
              <p:nvPr/>
            </p:nvSpPr>
            <p:spPr>
              <a:xfrm>
                <a:off x="6969240" y="2170800"/>
                <a:ext cx="314280" cy="5155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23" name="CustomShape 24"/>
              <p:cNvSpPr/>
              <p:nvPr/>
            </p:nvSpPr>
            <p:spPr>
              <a:xfrm flipV="1">
                <a:off x="7396200" y="2397600"/>
                <a:ext cx="126720" cy="243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24" name="CustomShape 25"/>
              <p:cNvSpPr/>
              <p:nvPr/>
            </p:nvSpPr>
            <p:spPr>
              <a:xfrm flipV="1">
                <a:off x="7523280" y="1574280"/>
                <a:ext cx="94680" cy="518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25" name="CustomShape 26"/>
              <p:cNvSpPr/>
              <p:nvPr/>
            </p:nvSpPr>
            <p:spPr>
              <a:xfrm flipV="1">
                <a:off x="4843080" y="2183760"/>
                <a:ext cx="648720" cy="1659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26" name="CustomShape 27"/>
              <p:cNvSpPr/>
              <p:nvPr/>
            </p:nvSpPr>
            <p:spPr>
              <a:xfrm flipH="1" flipV="1">
                <a:off x="5096880" y="1835280"/>
                <a:ext cx="441360" cy="2412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27" name="CustomShape 28"/>
              <p:cNvSpPr/>
              <p:nvPr/>
            </p:nvSpPr>
            <p:spPr>
              <a:xfrm flipV="1">
                <a:off x="5111640" y="1452240"/>
                <a:ext cx="285120" cy="1659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28" name="CustomShape 29"/>
              <p:cNvSpPr/>
              <p:nvPr/>
            </p:nvSpPr>
            <p:spPr>
              <a:xfrm flipH="1" flipV="1">
                <a:off x="5714280" y="1452240"/>
                <a:ext cx="539280" cy="243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29" name="CustomShape 30"/>
              <p:cNvSpPr/>
              <p:nvPr/>
            </p:nvSpPr>
            <p:spPr>
              <a:xfrm flipV="1">
                <a:off x="5763240" y="1805040"/>
                <a:ext cx="536400" cy="27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30" name="CustomShape 31"/>
              <p:cNvSpPr/>
              <p:nvPr/>
            </p:nvSpPr>
            <p:spPr>
              <a:xfrm flipV="1">
                <a:off x="5809680" y="2062440"/>
                <a:ext cx="888120" cy="121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31" name="CustomShape 32"/>
              <p:cNvSpPr/>
              <p:nvPr/>
            </p:nvSpPr>
            <p:spPr>
              <a:xfrm flipH="1" rot="5400000">
                <a:off x="6769800" y="1497600"/>
                <a:ext cx="440640" cy="839160"/>
              </a:xfrm>
              <a:prstGeom prst="curvedConnector2">
                <a:avLst/>
              </a:pr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32" name="CustomShape 33"/>
              <p:cNvSpPr/>
              <p:nvPr/>
            </p:nvSpPr>
            <p:spPr>
              <a:xfrm flipV="1">
                <a:off x="4889520" y="2170440"/>
                <a:ext cx="1854720" cy="288000"/>
              </a:xfrm>
              <a:prstGeom prst="curvedConnector2">
                <a:avLst/>
              </a:prstGeom>
              <a:noFill/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633" name="CustomShape 34"/>
            <p:cNvSpPr/>
            <p:nvPr/>
          </p:nvSpPr>
          <p:spPr>
            <a:xfrm flipV="1">
              <a:off x="6222240" y="2793960"/>
              <a:ext cx="1015200" cy="91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bg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634" name="CustomShape 35"/>
          <p:cNvSpPr/>
          <p:nvPr/>
        </p:nvSpPr>
        <p:spPr>
          <a:xfrm>
            <a:off x="4884840" y="197496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3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635" name="CustomShape 36"/>
          <p:cNvSpPr/>
          <p:nvPr/>
        </p:nvSpPr>
        <p:spPr>
          <a:xfrm>
            <a:off x="5878440" y="212868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9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636" name="CustomShape 37"/>
          <p:cNvSpPr/>
          <p:nvPr/>
        </p:nvSpPr>
        <p:spPr>
          <a:xfrm>
            <a:off x="4735440" y="262260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637" name="CustomShape 38"/>
          <p:cNvSpPr/>
          <p:nvPr/>
        </p:nvSpPr>
        <p:spPr>
          <a:xfrm>
            <a:off x="5224320" y="165744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638" name="CustomShape 39"/>
          <p:cNvSpPr/>
          <p:nvPr/>
        </p:nvSpPr>
        <p:spPr>
          <a:xfrm>
            <a:off x="5035680" y="121932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639" name="CustomShape 40"/>
          <p:cNvSpPr/>
          <p:nvPr/>
        </p:nvSpPr>
        <p:spPr>
          <a:xfrm>
            <a:off x="5753160" y="163980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8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640" name="CustomShape 41"/>
          <p:cNvSpPr/>
          <p:nvPr/>
        </p:nvSpPr>
        <p:spPr>
          <a:xfrm>
            <a:off x="6683400" y="225252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8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641" name="CustomShape 42"/>
          <p:cNvSpPr/>
          <p:nvPr/>
        </p:nvSpPr>
        <p:spPr>
          <a:xfrm>
            <a:off x="7013520" y="212580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642" name="CustomShape 43"/>
          <p:cNvSpPr/>
          <p:nvPr/>
        </p:nvSpPr>
        <p:spPr>
          <a:xfrm>
            <a:off x="5467320" y="285120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15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643" name="CustomShape 44"/>
          <p:cNvSpPr/>
          <p:nvPr/>
        </p:nvSpPr>
        <p:spPr>
          <a:xfrm>
            <a:off x="7540560" y="237168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644" name="CustomShape 45"/>
          <p:cNvSpPr/>
          <p:nvPr/>
        </p:nvSpPr>
        <p:spPr>
          <a:xfrm>
            <a:off x="7556400" y="172080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645" name="CustomShape 46"/>
          <p:cNvSpPr/>
          <p:nvPr/>
        </p:nvSpPr>
        <p:spPr>
          <a:xfrm>
            <a:off x="6134040" y="1827360"/>
            <a:ext cx="5378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2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4646" name="Group 47"/>
          <p:cNvGrpSpPr/>
          <p:nvPr/>
        </p:nvGrpSpPr>
        <p:grpSpPr>
          <a:xfrm>
            <a:off x="152280" y="3350160"/>
            <a:ext cx="5486040" cy="3350520"/>
            <a:chOff x="152280" y="3350160"/>
            <a:chExt cx="5486040" cy="3350520"/>
          </a:xfrm>
        </p:grpSpPr>
        <p:sp>
          <p:nvSpPr>
            <p:cNvPr id="4647" name="CustomShape 48"/>
            <p:cNvSpPr/>
            <p:nvPr/>
          </p:nvSpPr>
          <p:spPr>
            <a:xfrm>
              <a:off x="2819520" y="3350160"/>
              <a:ext cx="990360" cy="3337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799"/>
                </a:spcBef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</a:rPr>
                <a:t>S</a:t>
              </a:r>
              <a:endParaRPr b="0" lang="en-IN" sz="1600" spc="-1" strike="noStrike">
                <a:latin typeface="Arial"/>
              </a:endParaRPr>
            </a:p>
          </p:txBody>
        </p:sp>
        <p:sp>
          <p:nvSpPr>
            <p:cNvPr id="4648" name="CustomShape 49"/>
            <p:cNvSpPr/>
            <p:nvPr/>
          </p:nvSpPr>
          <p:spPr>
            <a:xfrm>
              <a:off x="152280" y="486324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a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649" name="CustomShape 50"/>
            <p:cNvSpPr/>
            <p:nvPr/>
          </p:nvSpPr>
          <p:spPr>
            <a:xfrm>
              <a:off x="152280" y="432756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b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650" name="CustomShape 51"/>
            <p:cNvSpPr/>
            <p:nvPr/>
          </p:nvSpPr>
          <p:spPr>
            <a:xfrm>
              <a:off x="685800" y="384660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d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651" name="CustomShape 52"/>
            <p:cNvSpPr/>
            <p:nvPr/>
          </p:nvSpPr>
          <p:spPr>
            <a:xfrm>
              <a:off x="5257800" y="377964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p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652" name="CustomShape 53"/>
            <p:cNvSpPr/>
            <p:nvPr/>
          </p:nvSpPr>
          <p:spPr>
            <a:xfrm>
              <a:off x="838080" y="486324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a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653" name="CustomShape 54"/>
            <p:cNvSpPr/>
            <p:nvPr/>
          </p:nvSpPr>
          <p:spPr>
            <a:xfrm>
              <a:off x="838080" y="432756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654" name="CustomShape 55"/>
            <p:cNvSpPr/>
            <p:nvPr/>
          </p:nvSpPr>
          <p:spPr>
            <a:xfrm flipH="1">
              <a:off x="342360" y="4215960"/>
              <a:ext cx="533160" cy="111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5" name="CustomShape 56"/>
            <p:cNvSpPr/>
            <p:nvPr/>
          </p:nvSpPr>
          <p:spPr>
            <a:xfrm>
              <a:off x="876240" y="4215960"/>
              <a:ext cx="151920" cy="111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6" name="CustomShape 57"/>
            <p:cNvSpPr/>
            <p:nvPr/>
          </p:nvSpPr>
          <p:spPr>
            <a:xfrm>
              <a:off x="343080" y="4697280"/>
              <a:ext cx="1080" cy="16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7" name="CustomShape 58"/>
            <p:cNvSpPr/>
            <p:nvPr/>
          </p:nvSpPr>
          <p:spPr>
            <a:xfrm>
              <a:off x="1028880" y="4697280"/>
              <a:ext cx="1080" cy="16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658" name="Group 59"/>
            <p:cNvGrpSpPr/>
            <p:nvPr/>
          </p:nvGrpSpPr>
          <p:grpSpPr>
            <a:xfrm>
              <a:off x="2895480" y="3779640"/>
              <a:ext cx="1752480" cy="2385360"/>
              <a:chOff x="2895480" y="3779640"/>
              <a:chExt cx="1752480" cy="2385360"/>
            </a:xfrm>
          </p:grpSpPr>
          <p:sp>
            <p:nvSpPr>
              <p:cNvPr id="4659" name="CustomShape 60"/>
              <p:cNvSpPr/>
              <p:nvPr/>
            </p:nvSpPr>
            <p:spPr>
              <a:xfrm>
                <a:off x="3505320" y="37796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e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660" name="CustomShape 61"/>
              <p:cNvSpPr/>
              <p:nvPr/>
            </p:nvSpPr>
            <p:spPr>
              <a:xfrm>
                <a:off x="2895480" y="48506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p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661" name="CustomShape 62"/>
              <p:cNvSpPr/>
              <p:nvPr/>
            </p:nvSpPr>
            <p:spPr>
              <a:xfrm>
                <a:off x="3124080" y="43149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h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662" name="CustomShape 63"/>
              <p:cNvSpPr/>
              <p:nvPr/>
            </p:nvSpPr>
            <p:spPr>
              <a:xfrm>
                <a:off x="3809880" y="48506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f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663" name="CustomShape 64"/>
              <p:cNvSpPr/>
              <p:nvPr/>
            </p:nvSpPr>
            <p:spPr>
              <a:xfrm>
                <a:off x="3809880" y="43149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r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664" name="CustomShape 65"/>
              <p:cNvSpPr/>
              <p:nvPr/>
            </p:nvSpPr>
            <p:spPr>
              <a:xfrm>
                <a:off x="3352680" y="48506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q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665" name="CustomShape 66"/>
              <p:cNvSpPr/>
              <p:nvPr/>
            </p:nvSpPr>
            <p:spPr>
              <a:xfrm>
                <a:off x="2895480" y="53319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q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666" name="CustomShape 67"/>
              <p:cNvSpPr/>
              <p:nvPr/>
            </p:nvSpPr>
            <p:spPr>
              <a:xfrm>
                <a:off x="3581280" y="53319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c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667" name="CustomShape 68"/>
              <p:cNvSpPr/>
              <p:nvPr/>
            </p:nvSpPr>
            <p:spPr>
              <a:xfrm>
                <a:off x="3886200" y="5386320"/>
                <a:ext cx="761760" cy="33372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799"/>
                  </a:spcBef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Arial"/>
                  </a:rPr>
                  <a:t>G</a:t>
                </a:r>
                <a:endParaRPr b="0" lang="en-IN" sz="1600" spc="-1" strike="noStrike">
                  <a:latin typeface="Arial"/>
                </a:endParaRPr>
              </a:p>
            </p:txBody>
          </p:sp>
          <p:sp>
            <p:nvSpPr>
              <p:cNvPr id="4668" name="CustomShape 69"/>
              <p:cNvSpPr/>
              <p:nvPr/>
            </p:nvSpPr>
            <p:spPr>
              <a:xfrm>
                <a:off x="3581280" y="580032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a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669" name="CustomShape 70"/>
              <p:cNvSpPr/>
              <p:nvPr/>
            </p:nvSpPr>
            <p:spPr>
              <a:xfrm flipH="1">
                <a:off x="3314160" y="4149000"/>
                <a:ext cx="38052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70" name="CustomShape 71"/>
              <p:cNvSpPr/>
              <p:nvPr/>
            </p:nvSpPr>
            <p:spPr>
              <a:xfrm>
                <a:off x="3695760" y="4149000"/>
                <a:ext cx="30456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71" name="CustomShape 72"/>
              <p:cNvSpPr/>
              <p:nvPr/>
            </p:nvSpPr>
            <p:spPr>
              <a:xfrm flipH="1">
                <a:off x="3086280" y="4684680"/>
                <a:ext cx="22824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72" name="CustomShape 73"/>
              <p:cNvSpPr/>
              <p:nvPr/>
            </p:nvSpPr>
            <p:spPr>
              <a:xfrm>
                <a:off x="3314880" y="4684680"/>
                <a:ext cx="22824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73" name="CustomShape 74"/>
              <p:cNvSpPr/>
              <p:nvPr/>
            </p:nvSpPr>
            <p:spPr>
              <a:xfrm>
                <a:off x="4000680" y="4684680"/>
                <a:ext cx="108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74" name="CustomShape 75"/>
              <p:cNvSpPr/>
              <p:nvPr/>
            </p:nvSpPr>
            <p:spPr>
              <a:xfrm>
                <a:off x="3086280" y="5220360"/>
                <a:ext cx="1080" cy="11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75" name="CustomShape 76"/>
              <p:cNvSpPr/>
              <p:nvPr/>
            </p:nvSpPr>
            <p:spPr>
              <a:xfrm flipH="1">
                <a:off x="3772080" y="5220360"/>
                <a:ext cx="228240" cy="11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76" name="CustomShape 77"/>
              <p:cNvSpPr/>
              <p:nvPr/>
            </p:nvSpPr>
            <p:spPr>
              <a:xfrm>
                <a:off x="4000680" y="5220360"/>
                <a:ext cx="26640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77" name="CustomShape 78"/>
              <p:cNvSpPr/>
              <p:nvPr/>
            </p:nvSpPr>
            <p:spPr>
              <a:xfrm>
                <a:off x="3772080" y="5701320"/>
                <a:ext cx="1080" cy="98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678" name="CustomShape 79"/>
            <p:cNvSpPr/>
            <p:nvPr/>
          </p:nvSpPr>
          <p:spPr>
            <a:xfrm>
              <a:off x="5257800" y="427320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q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679" name="CustomShape 80"/>
            <p:cNvSpPr/>
            <p:nvPr/>
          </p:nvSpPr>
          <p:spPr>
            <a:xfrm>
              <a:off x="5448240" y="4149000"/>
              <a:ext cx="1080" cy="123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680" name="Group 81"/>
            <p:cNvGrpSpPr/>
            <p:nvPr/>
          </p:nvGrpSpPr>
          <p:grpSpPr>
            <a:xfrm>
              <a:off x="1066680" y="4314960"/>
              <a:ext cx="1752480" cy="2385720"/>
              <a:chOff x="1066680" y="4314960"/>
              <a:chExt cx="1752480" cy="2385720"/>
            </a:xfrm>
          </p:grpSpPr>
          <p:sp>
            <p:nvSpPr>
              <p:cNvPr id="4681" name="CustomShape 82"/>
              <p:cNvSpPr/>
              <p:nvPr/>
            </p:nvSpPr>
            <p:spPr>
              <a:xfrm>
                <a:off x="1676520" y="43149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e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682" name="CustomShape 83"/>
              <p:cNvSpPr/>
              <p:nvPr/>
            </p:nvSpPr>
            <p:spPr>
              <a:xfrm>
                <a:off x="1066680" y="538632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p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683" name="CustomShape 84"/>
              <p:cNvSpPr/>
              <p:nvPr/>
            </p:nvSpPr>
            <p:spPr>
              <a:xfrm>
                <a:off x="1295280" y="48506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h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684" name="CustomShape 85"/>
              <p:cNvSpPr/>
              <p:nvPr/>
            </p:nvSpPr>
            <p:spPr>
              <a:xfrm>
                <a:off x="1981080" y="538632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f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685" name="CustomShape 86"/>
              <p:cNvSpPr/>
              <p:nvPr/>
            </p:nvSpPr>
            <p:spPr>
              <a:xfrm>
                <a:off x="1981080" y="48506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r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686" name="CustomShape 87"/>
              <p:cNvSpPr/>
              <p:nvPr/>
            </p:nvSpPr>
            <p:spPr>
              <a:xfrm>
                <a:off x="1523880" y="538632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q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687" name="CustomShape 88"/>
              <p:cNvSpPr/>
              <p:nvPr/>
            </p:nvSpPr>
            <p:spPr>
              <a:xfrm>
                <a:off x="1066680" y="586728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q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688" name="CustomShape 89"/>
              <p:cNvSpPr/>
              <p:nvPr/>
            </p:nvSpPr>
            <p:spPr>
              <a:xfrm>
                <a:off x="1752480" y="586728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c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689" name="CustomShape 90"/>
              <p:cNvSpPr/>
              <p:nvPr/>
            </p:nvSpPr>
            <p:spPr>
              <a:xfrm>
                <a:off x="2057400" y="5921640"/>
                <a:ext cx="761760" cy="33372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799"/>
                  </a:spcBef>
                </a:pPr>
                <a:r>
                  <a:rPr b="0" i="1" lang="en-US" sz="1600" spc="-1" strike="noStrike">
                    <a:solidFill>
                      <a:srgbClr val="000000"/>
                    </a:solidFill>
                    <a:latin typeface="Arial"/>
                  </a:rPr>
                  <a:t>G</a:t>
                </a:r>
                <a:endParaRPr b="0" lang="en-IN" sz="1600" spc="-1" strike="noStrike">
                  <a:latin typeface="Arial"/>
                </a:endParaRPr>
              </a:p>
            </p:txBody>
          </p:sp>
          <p:sp>
            <p:nvSpPr>
              <p:cNvPr id="4690" name="CustomShape 91"/>
              <p:cNvSpPr/>
              <p:nvPr/>
            </p:nvSpPr>
            <p:spPr>
              <a:xfrm>
                <a:off x="1752480" y="633600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Arial"/>
                  </a:rPr>
                  <a:t>a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4691" name="CustomShape 92"/>
              <p:cNvSpPr/>
              <p:nvPr/>
            </p:nvSpPr>
            <p:spPr>
              <a:xfrm flipH="1">
                <a:off x="1485360" y="4684680"/>
                <a:ext cx="38052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92" name="CustomShape 93"/>
              <p:cNvSpPr/>
              <p:nvPr/>
            </p:nvSpPr>
            <p:spPr>
              <a:xfrm>
                <a:off x="1866960" y="4684680"/>
                <a:ext cx="30456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93" name="CustomShape 94"/>
              <p:cNvSpPr/>
              <p:nvPr/>
            </p:nvSpPr>
            <p:spPr>
              <a:xfrm flipH="1">
                <a:off x="1257480" y="5220360"/>
                <a:ext cx="22824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94" name="CustomShape 95"/>
              <p:cNvSpPr/>
              <p:nvPr/>
            </p:nvSpPr>
            <p:spPr>
              <a:xfrm>
                <a:off x="1486080" y="5220360"/>
                <a:ext cx="22824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95" name="CustomShape 96"/>
              <p:cNvSpPr/>
              <p:nvPr/>
            </p:nvSpPr>
            <p:spPr>
              <a:xfrm>
                <a:off x="2171880" y="5220360"/>
                <a:ext cx="108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96" name="CustomShape 97"/>
              <p:cNvSpPr/>
              <p:nvPr/>
            </p:nvSpPr>
            <p:spPr>
              <a:xfrm>
                <a:off x="1257480" y="5755680"/>
                <a:ext cx="1080" cy="11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97" name="CustomShape 98"/>
              <p:cNvSpPr/>
              <p:nvPr/>
            </p:nvSpPr>
            <p:spPr>
              <a:xfrm flipH="1">
                <a:off x="1943280" y="5755680"/>
                <a:ext cx="228240" cy="11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98" name="CustomShape 99"/>
              <p:cNvSpPr/>
              <p:nvPr/>
            </p:nvSpPr>
            <p:spPr>
              <a:xfrm>
                <a:off x="2171880" y="5755680"/>
                <a:ext cx="26640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99" name="CustomShape 100"/>
              <p:cNvSpPr/>
              <p:nvPr/>
            </p:nvSpPr>
            <p:spPr>
              <a:xfrm>
                <a:off x="1943280" y="6237000"/>
                <a:ext cx="1080" cy="98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700" name="CustomShape 101"/>
            <p:cNvSpPr/>
            <p:nvPr/>
          </p:nvSpPr>
          <p:spPr>
            <a:xfrm>
              <a:off x="876240" y="4215960"/>
              <a:ext cx="990360" cy="98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1" name="CustomShape 102"/>
            <p:cNvSpPr/>
            <p:nvPr/>
          </p:nvSpPr>
          <p:spPr>
            <a:xfrm flipH="1">
              <a:off x="876240" y="3688920"/>
              <a:ext cx="2437920" cy="157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2" name="CustomShape 103"/>
            <p:cNvSpPr/>
            <p:nvPr/>
          </p:nvSpPr>
          <p:spPr>
            <a:xfrm>
              <a:off x="3314880" y="3688920"/>
              <a:ext cx="380520" cy="9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3" name="CustomShape 104"/>
            <p:cNvSpPr/>
            <p:nvPr/>
          </p:nvSpPr>
          <p:spPr>
            <a:xfrm>
              <a:off x="3314880" y="3688920"/>
              <a:ext cx="2133360" cy="9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47709</TotalTime>
  <Application>LibreOffice/6.4.7.2$Linux_X86_64 LibreOffice_project/40$Build-2</Application>
  <Words>5496</Words>
  <Paragraphs>1869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2004-08-27T04:16:05Z</dcterms:created>
  <dc:creator>Preferred Customer</dc:creator>
  <dc:description/>
  <dc:language>en-IN</dc:language>
  <cp:lastModifiedBy/>
  <cp:lastPrinted>2018-08-28T05:21:10Z</cp:lastPrinted>
  <dcterms:modified xsi:type="dcterms:W3CDTF">2023-09-12T13:28:38Z</dcterms:modified>
  <cp:revision>2158</cp:revision>
  <dc:subject/>
  <dc:title>CS 188: Lecture 2 - Uninformed Search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44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5</vt:i4>
  </property>
  <property fmtid="{D5CDD505-2E9C-101B-9397-08002B2CF9AE}" pid="7" name="Notes">
    <vt:i4>114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117</vt:i4>
  </property>
</Properties>
</file>